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81" r:id="rId5"/>
  </p:sldMasterIdLst>
  <p:notesMasterIdLst>
    <p:notesMasterId r:id="rId29"/>
  </p:notesMasterIdLst>
  <p:sldIdLst>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92" r:id="rId19"/>
    <p:sldId id="293" r:id="rId20"/>
    <p:sldId id="295" r:id="rId21"/>
    <p:sldId id="294" r:id="rId22"/>
    <p:sldId id="297" r:id="rId23"/>
    <p:sldId id="298" r:id="rId24"/>
    <p:sldId id="299" r:id="rId25"/>
    <p:sldId id="300" r:id="rId26"/>
    <p:sldId id="301" r:id="rId27"/>
    <p:sldId id="302" r:id="rId28"/>
  </p:sldIdLst>
  <p:sldSz cx="12192000" cy="6858000"/>
  <p:notesSz cx="6858000" cy="9144000"/>
  <p:embeddedFontLst>
    <p:embeddedFont>
      <p:font typeface="Encode Sans" pitchFamily="2" charset="0"/>
      <p:regular r:id="rId30"/>
      <p:bold r:id="rId31"/>
    </p:embeddedFont>
    <p:embeddedFont>
      <p:font typeface="Encode Sans Black" pitchFamily="2" charset="0"/>
      <p:bold r:id="rId32"/>
    </p:embeddedFont>
    <p:embeddedFont>
      <p:font typeface="Encode Sans Medium" pitchFamily="2" charset="0"/>
      <p:regular r:id="rId33"/>
    </p:embeddedFont>
    <p:embeddedFont>
      <p:font typeface="Encode Sans SC SemiBold" panose="020B0604020202020204" charset="0"/>
      <p:bold r:id="rId34"/>
    </p:embeddedFont>
    <p:embeddedFont>
      <p:font typeface="Encode Sans SemiBold" pitchFamily="2" charset="0"/>
      <p:bold r:id="rId35"/>
    </p:embeddedFont>
    <p:embeddedFont>
      <p:font typeface="Play" panose="020B0000000000000000" pitchFamily="34" charset="0"/>
      <p:regular r:id="rId36"/>
      <p:bold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71AE"/>
    <a:srgbClr val="E6BE80"/>
    <a:srgbClr val="EC9F67"/>
    <a:srgbClr val="8CBA6F"/>
    <a:srgbClr val="39A7CA"/>
    <a:srgbClr val="0592C3"/>
    <a:srgbClr val="33383B"/>
    <a:srgbClr val="047882"/>
    <a:srgbClr val="BDBEC0"/>
    <a:srgbClr val="5D66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C6BA95-E9E8-9CCC-3A19-D83014639BFF}" v="194" dt="2026-10-27T09:01:06.888"/>
    <p1510:client id="{6850891A-1239-4CCC-86AC-1639C9D74825}" v="7" dt="2026-10-27T09:17:51.2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4660"/>
  </p:normalViewPr>
  <p:slideViewPr>
    <p:cSldViewPr snapToGrid="0">
      <p:cViewPr varScale="1">
        <p:scale>
          <a:sx n="105" d="100"/>
          <a:sy n="105" d="100"/>
        </p:scale>
        <p:origin x="81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font" Target="fonts/font5.fntdata"/><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1.fntdata"/><Relationship Id="rId35" Type="http://schemas.openxmlformats.org/officeDocument/2006/relationships/font" Target="fonts/font6.fntdata"/><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4.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ina Makarem" userId="1f42172b-bb31-491b-bf28-6d8e637260dc" providerId="ADAL" clId="{1DE35215-F017-455B-BD52-B18C6ECA8A30}"/>
    <pc:docChg chg="undo custSel addSld delSld modSld">
      <pc:chgData name="Zeina Makarem" userId="1f42172b-bb31-491b-bf28-6d8e637260dc" providerId="ADAL" clId="{1DE35215-F017-455B-BD52-B18C6ECA8A30}" dt="2026-10-27T09:20:39.922" v="76" actId="47"/>
      <pc:docMkLst>
        <pc:docMk/>
      </pc:docMkLst>
      <pc:sldChg chg="addSp delSp modSp mod">
        <pc:chgData name="Zeina Makarem" userId="1f42172b-bb31-491b-bf28-6d8e637260dc" providerId="ADAL" clId="{1DE35215-F017-455B-BD52-B18C6ECA8A30}" dt="2026-10-27T09:14:06.753" v="21" actId="14826"/>
        <pc:sldMkLst>
          <pc:docMk/>
          <pc:sldMk cId="1438369286" sldId="297"/>
        </pc:sldMkLst>
        <pc:spChg chg="add del mod">
          <ac:chgData name="Zeina Makarem" userId="1f42172b-bb31-491b-bf28-6d8e637260dc" providerId="ADAL" clId="{1DE35215-F017-455B-BD52-B18C6ECA8A30}" dt="2026-10-27T09:07:08.101" v="1" actId="931"/>
          <ac:spMkLst>
            <pc:docMk/>
            <pc:sldMk cId="1438369286" sldId="297"/>
            <ac:spMk id="26" creationId="{CCA554DA-B4D9-92FA-9A47-2FF4AA0AB8CE}"/>
          </ac:spMkLst>
        </pc:spChg>
        <pc:spChg chg="add del mod">
          <ac:chgData name="Zeina Makarem" userId="1f42172b-bb31-491b-bf28-6d8e637260dc" providerId="ADAL" clId="{1DE35215-F017-455B-BD52-B18C6ECA8A30}" dt="2026-10-27T09:07:51.571" v="3" actId="931"/>
          <ac:spMkLst>
            <pc:docMk/>
            <pc:sldMk cId="1438369286" sldId="297"/>
            <ac:spMk id="40" creationId="{E014E260-EE9A-C358-742E-A3EFBB2A4103}"/>
          </ac:spMkLst>
        </pc:spChg>
        <pc:spChg chg="add del mod">
          <ac:chgData name="Zeina Makarem" userId="1f42172b-bb31-491b-bf28-6d8e637260dc" providerId="ADAL" clId="{1DE35215-F017-455B-BD52-B18C6ECA8A30}" dt="2026-10-27T09:12:15.853" v="5" actId="931"/>
          <ac:spMkLst>
            <pc:docMk/>
            <pc:sldMk cId="1438369286" sldId="297"/>
            <ac:spMk id="45" creationId="{5BDEC672-039A-E27E-5502-A3BEFBA790C7}"/>
          </ac:spMkLst>
        </pc:spChg>
        <pc:picChg chg="add del">
          <ac:chgData name="Zeina Makarem" userId="1f42172b-bb31-491b-bf28-6d8e637260dc" providerId="ADAL" clId="{1DE35215-F017-455B-BD52-B18C6ECA8A30}" dt="2026-10-27T09:12:57.341" v="8" actId="21"/>
          <ac:picMkLst>
            <pc:docMk/>
            <pc:sldMk cId="1438369286" sldId="297"/>
            <ac:picMk id="14" creationId="{BF7C94AC-A6FF-48B9-2A16-2A9BD7EC324A}"/>
          </ac:picMkLst>
        </pc:picChg>
        <pc:picChg chg="add del mod ord">
          <ac:chgData name="Zeina Makarem" userId="1f42172b-bb31-491b-bf28-6d8e637260dc" providerId="ADAL" clId="{1DE35215-F017-455B-BD52-B18C6ECA8A30}" dt="2026-10-27T09:07:48.663" v="2" actId="478"/>
          <ac:picMkLst>
            <pc:docMk/>
            <pc:sldMk cId="1438369286" sldId="297"/>
            <ac:picMk id="37" creationId="{D913F784-9479-1665-C962-3D3BDC30D244}"/>
          </ac:picMkLst>
        </pc:picChg>
        <pc:picChg chg="del">
          <ac:chgData name="Zeina Makarem" userId="1f42172b-bb31-491b-bf28-6d8e637260dc" providerId="ADAL" clId="{1DE35215-F017-455B-BD52-B18C6ECA8A30}" dt="2026-10-27T09:07:03.450" v="0" actId="21"/>
          <ac:picMkLst>
            <pc:docMk/>
            <pc:sldMk cId="1438369286" sldId="297"/>
            <ac:picMk id="39" creationId="{74D68996-B847-CF40-AA9E-767D29DCB7DE}"/>
          </ac:picMkLst>
        </pc:picChg>
        <pc:picChg chg="add mod ord">
          <ac:chgData name="Zeina Makarem" userId="1f42172b-bb31-491b-bf28-6d8e637260dc" providerId="ADAL" clId="{1DE35215-F017-455B-BD52-B18C6ECA8A30}" dt="2026-10-27T09:07:51.571" v="3" actId="931"/>
          <ac:picMkLst>
            <pc:docMk/>
            <pc:sldMk cId="1438369286" sldId="297"/>
            <ac:picMk id="43" creationId="{F670276A-D683-15A4-09D2-422E31CBD11B}"/>
          </ac:picMkLst>
        </pc:picChg>
        <pc:picChg chg="del">
          <ac:chgData name="Zeina Makarem" userId="1f42172b-bb31-491b-bf28-6d8e637260dc" providerId="ADAL" clId="{1DE35215-F017-455B-BD52-B18C6ECA8A30}" dt="2026-10-27T09:12:11.108" v="4" actId="478"/>
          <ac:picMkLst>
            <pc:docMk/>
            <pc:sldMk cId="1438369286" sldId="297"/>
            <ac:picMk id="46" creationId="{F982EED2-7528-A000-FAEE-062DF8E82878}"/>
          </ac:picMkLst>
        </pc:picChg>
        <pc:picChg chg="add mod ord">
          <ac:chgData name="Zeina Makarem" userId="1f42172b-bb31-491b-bf28-6d8e637260dc" providerId="ADAL" clId="{1DE35215-F017-455B-BD52-B18C6ECA8A30}" dt="2026-10-27T09:14:06.753" v="21" actId="14826"/>
          <ac:picMkLst>
            <pc:docMk/>
            <pc:sldMk cId="1438369286" sldId="297"/>
            <ac:picMk id="49" creationId="{8410A0C7-35E1-B002-7166-6D2CA94BA333}"/>
          </ac:picMkLst>
        </pc:picChg>
        <pc:picChg chg="add del mod">
          <ac:chgData name="Zeina Makarem" userId="1f42172b-bb31-491b-bf28-6d8e637260dc" providerId="ADAL" clId="{1DE35215-F017-455B-BD52-B18C6ECA8A30}" dt="2026-10-27T09:13:25.842" v="17" actId="21"/>
          <ac:picMkLst>
            <pc:docMk/>
            <pc:sldMk cId="1438369286" sldId="297"/>
            <ac:picMk id="51" creationId="{8F05E5B2-CC8B-CA29-65F9-B7DE53584C86}"/>
          </ac:picMkLst>
        </pc:picChg>
        <pc:picChg chg="add mod">
          <ac:chgData name="Zeina Makarem" userId="1f42172b-bb31-491b-bf28-6d8e637260dc" providerId="ADAL" clId="{1DE35215-F017-455B-BD52-B18C6ECA8A30}" dt="2026-10-27T09:13:22.571" v="15"/>
          <ac:picMkLst>
            <pc:docMk/>
            <pc:sldMk cId="1438369286" sldId="297"/>
            <ac:picMk id="53" creationId="{8A5C6E8B-8D32-8AD3-A8A3-5D9FAFDE9439}"/>
          </ac:picMkLst>
        </pc:picChg>
        <pc:picChg chg="add mod ord">
          <ac:chgData name="Zeina Makarem" userId="1f42172b-bb31-491b-bf28-6d8e637260dc" providerId="ADAL" clId="{1DE35215-F017-455B-BD52-B18C6ECA8A30}" dt="2026-10-27T09:13:37.964" v="20" actId="14826"/>
          <ac:picMkLst>
            <pc:docMk/>
            <pc:sldMk cId="1438369286" sldId="297"/>
            <ac:picMk id="55" creationId="{50237281-BF34-016E-732F-7D18D7054C08}"/>
          </ac:picMkLst>
        </pc:picChg>
      </pc:sldChg>
      <pc:sldChg chg="addSp delSp modSp mod">
        <pc:chgData name="Zeina Makarem" userId="1f42172b-bb31-491b-bf28-6d8e637260dc" providerId="ADAL" clId="{1DE35215-F017-455B-BD52-B18C6ECA8A30}" dt="2026-10-27T09:20:34.507" v="75" actId="14100"/>
        <pc:sldMkLst>
          <pc:docMk/>
          <pc:sldMk cId="405882420" sldId="301"/>
        </pc:sldMkLst>
        <pc:spChg chg="add mod">
          <ac:chgData name="Zeina Makarem" userId="1f42172b-bb31-491b-bf28-6d8e637260dc" providerId="ADAL" clId="{1DE35215-F017-455B-BD52-B18C6ECA8A30}" dt="2026-10-27T09:20:34.507" v="75" actId="14100"/>
          <ac:spMkLst>
            <pc:docMk/>
            <pc:sldMk cId="405882420" sldId="301"/>
            <ac:spMk id="6" creationId="{BB741C79-F542-B29A-A86D-5275DFE8EF85}"/>
          </ac:spMkLst>
        </pc:spChg>
        <pc:spChg chg="add del mod">
          <ac:chgData name="Zeina Makarem" userId="1f42172b-bb31-491b-bf28-6d8e637260dc" providerId="ADAL" clId="{1DE35215-F017-455B-BD52-B18C6ECA8A30}" dt="2026-10-27T09:17:30.553" v="36" actId="478"/>
          <ac:spMkLst>
            <pc:docMk/>
            <pc:sldMk cId="405882420" sldId="301"/>
            <ac:spMk id="15" creationId="{CD9D4954-182D-AFB9-99D3-B2A19C2A76F6}"/>
          </ac:spMkLst>
        </pc:spChg>
        <pc:spChg chg="add del mod">
          <ac:chgData name="Zeina Makarem" userId="1f42172b-bb31-491b-bf28-6d8e637260dc" providerId="ADAL" clId="{1DE35215-F017-455B-BD52-B18C6ECA8A30}" dt="2026-10-27T09:17:37.761" v="39" actId="478"/>
          <ac:spMkLst>
            <pc:docMk/>
            <pc:sldMk cId="405882420" sldId="301"/>
            <ac:spMk id="27" creationId="{DC1B6690-342D-2958-3677-509D20C952CD}"/>
          </ac:spMkLst>
        </pc:spChg>
        <pc:spChg chg="mod">
          <ac:chgData name="Zeina Makarem" userId="1f42172b-bb31-491b-bf28-6d8e637260dc" providerId="ADAL" clId="{1DE35215-F017-455B-BD52-B18C6ECA8A30}" dt="2026-10-27T09:19:23.115" v="57" actId="1076"/>
          <ac:spMkLst>
            <pc:docMk/>
            <pc:sldMk cId="405882420" sldId="301"/>
            <ac:spMk id="28" creationId="{D952522E-A3D8-1720-B7BA-4E40635830C4}"/>
          </ac:spMkLst>
        </pc:spChg>
        <pc:spChg chg="mod">
          <ac:chgData name="Zeina Makarem" userId="1f42172b-bb31-491b-bf28-6d8e637260dc" providerId="ADAL" clId="{1DE35215-F017-455B-BD52-B18C6ECA8A30}" dt="2026-10-27T09:19:23.115" v="57" actId="1076"/>
          <ac:spMkLst>
            <pc:docMk/>
            <pc:sldMk cId="405882420" sldId="301"/>
            <ac:spMk id="30" creationId="{44B5CB67-0994-7F98-0D8C-B7C0582978F7}"/>
          </ac:spMkLst>
        </pc:spChg>
        <pc:spChg chg="del mod">
          <ac:chgData name="Zeina Makarem" userId="1f42172b-bb31-491b-bf28-6d8e637260dc" providerId="ADAL" clId="{1DE35215-F017-455B-BD52-B18C6ECA8A30}" dt="2026-10-27T09:17:53.438" v="44" actId="478"/>
          <ac:spMkLst>
            <pc:docMk/>
            <pc:sldMk cId="405882420" sldId="301"/>
            <ac:spMk id="32" creationId="{560BE3A1-9525-B979-9FCD-64D20F7EB8B1}"/>
          </ac:spMkLst>
        </pc:spChg>
        <pc:spChg chg="mod">
          <ac:chgData name="Zeina Makarem" userId="1f42172b-bb31-491b-bf28-6d8e637260dc" providerId="ADAL" clId="{1DE35215-F017-455B-BD52-B18C6ECA8A30}" dt="2026-10-27T09:19:23.115" v="57" actId="1076"/>
          <ac:spMkLst>
            <pc:docMk/>
            <pc:sldMk cId="405882420" sldId="301"/>
            <ac:spMk id="34" creationId="{99561F50-0068-F380-B7CB-9B5C3C7750A9}"/>
          </ac:spMkLst>
        </pc:spChg>
        <pc:spChg chg="add mod">
          <ac:chgData name="Zeina Makarem" userId="1f42172b-bb31-491b-bf28-6d8e637260dc" providerId="ADAL" clId="{1DE35215-F017-455B-BD52-B18C6ECA8A30}" dt="2026-10-27T09:19:23.115" v="57" actId="1076"/>
          <ac:spMkLst>
            <pc:docMk/>
            <pc:sldMk cId="405882420" sldId="301"/>
            <ac:spMk id="35" creationId="{3E619A3B-C6F8-CD99-B640-61CB35D13158}"/>
          </ac:spMkLst>
        </pc:spChg>
        <pc:picChg chg="del mod">
          <ac:chgData name="Zeina Makarem" userId="1f42172b-bb31-491b-bf28-6d8e637260dc" providerId="ADAL" clId="{1DE35215-F017-455B-BD52-B18C6ECA8A30}" dt="2026-10-27T09:19:55.585" v="71" actId="478"/>
          <ac:picMkLst>
            <pc:docMk/>
            <pc:sldMk cId="405882420" sldId="301"/>
            <ac:picMk id="9" creationId="{2141AA2A-07DD-62F3-0331-C578E90ED703}"/>
          </ac:picMkLst>
        </pc:picChg>
        <pc:picChg chg="add mod">
          <ac:chgData name="Zeina Makarem" userId="1f42172b-bb31-491b-bf28-6d8e637260dc" providerId="ADAL" clId="{1DE35215-F017-455B-BD52-B18C6ECA8A30}" dt="2026-10-27T09:19:23.115" v="57" actId="1076"/>
          <ac:picMkLst>
            <pc:docMk/>
            <pc:sldMk cId="405882420" sldId="301"/>
            <ac:picMk id="10" creationId="{BCE77010-A03E-D8E7-1E5D-AD42CBB83BD8}"/>
          </ac:picMkLst>
        </pc:picChg>
        <pc:picChg chg="mod">
          <ac:chgData name="Zeina Makarem" userId="1f42172b-bb31-491b-bf28-6d8e637260dc" providerId="ADAL" clId="{1DE35215-F017-455B-BD52-B18C6ECA8A30}" dt="2026-10-27T09:20:00.249" v="72" actId="1076"/>
          <ac:picMkLst>
            <pc:docMk/>
            <pc:sldMk cId="405882420" sldId="301"/>
            <ac:picMk id="16" creationId="{E2E258D8-A52F-A061-BDEB-50713208CA96}"/>
          </ac:picMkLst>
        </pc:picChg>
        <pc:picChg chg="mod">
          <ac:chgData name="Zeina Makarem" userId="1f42172b-bb31-491b-bf28-6d8e637260dc" providerId="ADAL" clId="{1DE35215-F017-455B-BD52-B18C6ECA8A30}" dt="2026-10-27T09:20:04.512" v="73" actId="1076"/>
          <ac:picMkLst>
            <pc:docMk/>
            <pc:sldMk cId="405882420" sldId="301"/>
            <ac:picMk id="18" creationId="{1A3DA77C-9774-C852-B547-510E32117EA3}"/>
          </ac:picMkLst>
        </pc:picChg>
        <pc:picChg chg="mod">
          <ac:chgData name="Zeina Makarem" userId="1f42172b-bb31-491b-bf28-6d8e637260dc" providerId="ADAL" clId="{1DE35215-F017-455B-BD52-B18C6ECA8A30}" dt="2026-10-27T09:19:23.115" v="57" actId="1076"/>
          <ac:picMkLst>
            <pc:docMk/>
            <pc:sldMk cId="405882420" sldId="301"/>
            <ac:picMk id="20" creationId="{02BE22E7-71A4-B08C-E578-A83456E8029F}"/>
          </ac:picMkLst>
        </pc:picChg>
        <pc:picChg chg="mod">
          <ac:chgData name="Zeina Makarem" userId="1f42172b-bb31-491b-bf28-6d8e637260dc" providerId="ADAL" clId="{1DE35215-F017-455B-BD52-B18C6ECA8A30}" dt="2026-10-27T09:19:23.115" v="57" actId="1076"/>
          <ac:picMkLst>
            <pc:docMk/>
            <pc:sldMk cId="405882420" sldId="301"/>
            <ac:picMk id="22" creationId="{B0ADC072-1303-8272-8EA7-CCD892665DDF}"/>
          </ac:picMkLst>
        </pc:picChg>
        <pc:picChg chg="add del">
          <ac:chgData name="Zeina Makarem" userId="1f42172b-bb31-491b-bf28-6d8e637260dc" providerId="ADAL" clId="{1DE35215-F017-455B-BD52-B18C6ECA8A30}" dt="2026-10-27T09:17:38.635" v="40" actId="478"/>
          <ac:picMkLst>
            <pc:docMk/>
            <pc:sldMk cId="405882420" sldId="301"/>
            <ac:picMk id="23" creationId="{DB9AAFD3-96A9-D5C8-9432-BBB977DBEAAA}"/>
          </ac:picMkLst>
        </pc:picChg>
        <pc:picChg chg="add del mod">
          <ac:chgData name="Zeina Makarem" userId="1f42172b-bb31-491b-bf28-6d8e637260dc" providerId="ADAL" clId="{1DE35215-F017-455B-BD52-B18C6ECA8A30}" dt="2026-10-27T09:17:37.761" v="39" actId="478"/>
          <ac:picMkLst>
            <pc:docMk/>
            <pc:sldMk cId="405882420" sldId="301"/>
            <ac:picMk id="31" creationId="{58BF2713-312C-546C-1093-F8030FEF6739}"/>
          </ac:picMkLst>
        </pc:picChg>
        <pc:picChg chg="add mod ord">
          <ac:chgData name="Zeina Makarem" userId="1f42172b-bb31-491b-bf28-6d8e637260dc" providerId="ADAL" clId="{1DE35215-F017-455B-BD52-B18C6ECA8A30}" dt="2026-10-27T09:19:54.060" v="70" actId="167"/>
          <ac:picMkLst>
            <pc:docMk/>
            <pc:sldMk cId="405882420" sldId="301"/>
            <ac:picMk id="38" creationId="{64F467CA-2A3F-CB14-F506-1495D1E1F66C}"/>
          </ac:picMkLst>
        </pc:picChg>
      </pc:sldChg>
      <pc:sldChg chg="add del">
        <pc:chgData name="Zeina Makarem" userId="1f42172b-bb31-491b-bf28-6d8e637260dc" providerId="ADAL" clId="{1DE35215-F017-455B-BD52-B18C6ECA8A30}" dt="2026-10-27T09:20:39.922" v="76" actId="47"/>
        <pc:sldMkLst>
          <pc:docMk/>
          <pc:sldMk cId="108214904" sldId="303"/>
        </pc:sldMkLst>
      </pc:sldChg>
    </pc:docChg>
  </pc:docChgLst>
  <pc:docChgLst>
    <pc:chgData name="Isabelle Mansour" userId="0267de5a-ae69-46fa-bd45-9b11de518f47" providerId="ADAL" clId="{6662E756-BA6F-4846-A5B7-C3E9AA01C5AB}"/>
    <pc:docChg chg="modSld">
      <pc:chgData name="Isabelle Mansour" userId="0267de5a-ae69-46fa-bd45-9b11de518f47" providerId="ADAL" clId="{6662E756-BA6F-4846-A5B7-C3E9AA01C5AB}" dt="2026-10-06T11:58:13.347" v="20" actId="20577"/>
      <pc:docMkLst>
        <pc:docMk/>
      </pc:docMkLst>
      <pc:sldChg chg="modSp mod">
        <pc:chgData name="Isabelle Mansour" userId="0267de5a-ae69-46fa-bd45-9b11de518f47" providerId="ADAL" clId="{6662E756-BA6F-4846-A5B7-C3E9AA01C5AB}" dt="2026-10-06T11:58:13.347" v="20" actId="20577"/>
        <pc:sldMkLst>
          <pc:docMk/>
          <pc:sldMk cId="2585988117" sldId="285"/>
        </pc:sldMkLst>
        <pc:spChg chg="mod">
          <ac:chgData name="Isabelle Mansour" userId="0267de5a-ae69-46fa-bd45-9b11de518f47" providerId="ADAL" clId="{6662E756-BA6F-4846-A5B7-C3E9AA01C5AB}" dt="2026-10-06T11:58:13.347" v="20" actId="20577"/>
          <ac:spMkLst>
            <pc:docMk/>
            <pc:sldMk cId="2585988117" sldId="285"/>
            <ac:spMk id="11" creationId="{DF3F39CC-048A-693B-658A-B8E45A92DC6E}"/>
          </ac:spMkLst>
        </pc:spChg>
      </pc:sldChg>
      <pc:sldChg chg="modSp mod">
        <pc:chgData name="Isabelle Mansour" userId="0267de5a-ae69-46fa-bd45-9b11de518f47" providerId="ADAL" clId="{6662E756-BA6F-4846-A5B7-C3E9AA01C5AB}" dt="2026-10-06T05:36:08.215" v="9" actId="20577"/>
        <pc:sldMkLst>
          <pc:docMk/>
          <pc:sldMk cId="1438369286" sldId="297"/>
        </pc:sldMkLst>
        <pc:spChg chg="mod">
          <ac:chgData name="Isabelle Mansour" userId="0267de5a-ae69-46fa-bd45-9b11de518f47" providerId="ADAL" clId="{6662E756-BA6F-4846-A5B7-C3E9AA01C5AB}" dt="2026-10-06T05:36:08.215" v="9" actId="20577"/>
          <ac:spMkLst>
            <pc:docMk/>
            <pc:sldMk cId="1438369286" sldId="297"/>
            <ac:spMk id="27" creationId="{0AE26012-D0FA-C696-0B1E-B8C003767606}"/>
          </ac:spMkLst>
        </pc:spChg>
        <pc:spChg chg="mod">
          <ac:chgData name="Isabelle Mansour" userId="0267de5a-ae69-46fa-bd45-9b11de518f47" providerId="ADAL" clId="{6662E756-BA6F-4846-A5B7-C3E9AA01C5AB}" dt="2026-10-06T05:34:52.367" v="0" actId="20577"/>
          <ac:spMkLst>
            <pc:docMk/>
            <pc:sldMk cId="1438369286" sldId="297"/>
            <ac:spMk id="31" creationId="{3953D85A-8999-7323-66FC-239F00A7C3EA}"/>
          </ac:spMkLst>
        </pc:spChg>
      </pc:sldChg>
    </pc:docChg>
  </pc:docChgLst>
  <pc:docChgLst>
    <pc:chgData name="Zeina Makarem" userId="S::zmakarem@bciholding.com::1f42172b-bb31-491b-bf28-6d8e637260dc" providerId="AD" clId="Web-{18C6BA95-E9E8-9CCC-3A19-D83014639BFF}"/>
    <pc:docChg chg="modSld">
      <pc:chgData name="Zeina Makarem" userId="S::zmakarem@bciholding.com::1f42172b-bb31-491b-bf28-6d8e637260dc" providerId="AD" clId="Web-{18C6BA95-E9E8-9CCC-3A19-D83014639BFF}" dt="2026-10-27T09:01:06.888" v="188"/>
      <pc:docMkLst>
        <pc:docMk/>
      </pc:docMkLst>
      <pc:sldChg chg="addSp delSp modSp">
        <pc:chgData name="Zeina Makarem" userId="S::zmakarem@bciholding.com::1f42172b-bb31-491b-bf28-6d8e637260dc" providerId="AD" clId="Web-{18C6BA95-E9E8-9CCC-3A19-D83014639BFF}" dt="2026-10-27T08:20:58.784" v="57"/>
        <pc:sldMkLst>
          <pc:docMk/>
          <pc:sldMk cId="146293236" sldId="294"/>
        </pc:sldMkLst>
        <pc:spChg chg="add del mod">
          <ac:chgData name="Zeina Makarem" userId="S::zmakarem@bciholding.com::1f42172b-bb31-491b-bf28-6d8e637260dc" providerId="AD" clId="Web-{18C6BA95-E9E8-9CCC-3A19-D83014639BFF}" dt="2026-10-27T08:14:53.050" v="6"/>
          <ac:spMkLst>
            <pc:docMk/>
            <pc:sldMk cId="146293236" sldId="294"/>
            <ac:spMk id="25" creationId="{E9CBCB18-6EA7-CCFB-E008-AD3E6008BA7F}"/>
          </ac:spMkLst>
        </pc:spChg>
        <pc:spChg chg="add del mod">
          <ac:chgData name="Zeina Makarem" userId="S::zmakarem@bciholding.com::1f42172b-bb31-491b-bf28-6d8e637260dc" providerId="AD" clId="Web-{18C6BA95-E9E8-9CCC-3A19-D83014639BFF}" dt="2026-10-27T08:17:53.323" v="33"/>
          <ac:spMkLst>
            <pc:docMk/>
            <pc:sldMk cId="146293236" sldId="294"/>
            <ac:spMk id="27" creationId="{5299A1FC-13B7-D87C-2E1F-BFBFEF99619D}"/>
          </ac:spMkLst>
        </pc:spChg>
        <pc:spChg chg="add del mod">
          <ac:chgData name="Zeina Makarem" userId="S::zmakarem@bciholding.com::1f42172b-bb31-491b-bf28-6d8e637260dc" providerId="AD" clId="Web-{18C6BA95-E9E8-9CCC-3A19-D83014639BFF}" dt="2026-10-27T08:18:52.638" v="37"/>
          <ac:spMkLst>
            <pc:docMk/>
            <pc:sldMk cId="146293236" sldId="294"/>
            <ac:spMk id="31" creationId="{D4906097-3284-9381-A9A0-3D48F00D2345}"/>
          </ac:spMkLst>
        </pc:spChg>
        <pc:spChg chg="add del mod ord">
          <ac:chgData name="Zeina Makarem" userId="S::zmakarem@bciholding.com::1f42172b-bb31-491b-bf28-6d8e637260dc" providerId="AD" clId="Web-{18C6BA95-E9E8-9CCC-3A19-D83014639BFF}" dt="2026-10-27T08:20:39.892" v="54"/>
          <ac:spMkLst>
            <pc:docMk/>
            <pc:sldMk cId="146293236" sldId="294"/>
            <ac:spMk id="37" creationId="{B7E876A2-8BA1-86EB-1EB6-50C0943096D3}"/>
          </ac:spMkLst>
        </pc:spChg>
        <pc:spChg chg="add del mod">
          <ac:chgData name="Zeina Makarem" userId="S::zmakarem@bciholding.com::1f42172b-bb31-491b-bf28-6d8e637260dc" providerId="AD" clId="Web-{18C6BA95-E9E8-9CCC-3A19-D83014639BFF}" dt="2026-10-27T08:20:52.783" v="55"/>
          <ac:spMkLst>
            <pc:docMk/>
            <pc:sldMk cId="146293236" sldId="294"/>
            <ac:spMk id="41" creationId="{8D6B02EF-4DB1-7330-FF4D-4B02CE27DC16}"/>
          </ac:spMkLst>
        </pc:spChg>
        <pc:picChg chg="add del mod">
          <ac:chgData name="Zeina Makarem" userId="S::zmakarem@bciholding.com::1f42172b-bb31-491b-bf28-6d8e637260dc" providerId="AD" clId="Web-{18C6BA95-E9E8-9CCC-3A19-D83014639BFF}" dt="2026-10-27T08:14:31.096" v="1"/>
          <ac:picMkLst>
            <pc:docMk/>
            <pc:sldMk cId="146293236" sldId="294"/>
            <ac:picMk id="22" creationId="{1CB0F019-3B98-BE54-DEE3-E2F368E81FF7}"/>
          </ac:picMkLst>
        </pc:picChg>
        <pc:picChg chg="add del mod ord">
          <ac:chgData name="Zeina Makarem" userId="S::zmakarem@bciholding.com::1f42172b-bb31-491b-bf28-6d8e637260dc" providerId="AD" clId="Web-{18C6BA95-E9E8-9CCC-3A19-D83014639BFF}" dt="2026-10-27T08:20:58.784" v="57"/>
          <ac:picMkLst>
            <pc:docMk/>
            <pc:sldMk cId="146293236" sldId="294"/>
            <ac:picMk id="23" creationId="{9E24A358-9A4C-7825-9F3E-1CED509C844D}"/>
          </ac:picMkLst>
        </pc:picChg>
        <pc:picChg chg="add del mod ord">
          <ac:chgData name="Zeina Makarem" userId="S::zmakarem@bciholding.com::1f42172b-bb31-491b-bf28-6d8e637260dc" providerId="AD" clId="Web-{18C6BA95-E9E8-9CCC-3A19-D83014639BFF}" dt="2026-10-27T08:17:51.948" v="32"/>
          <ac:picMkLst>
            <pc:docMk/>
            <pc:sldMk cId="146293236" sldId="294"/>
            <ac:picMk id="28" creationId="{8D55465A-D922-9310-ADEC-2F59F118CA43}"/>
          </ac:picMkLst>
        </pc:picChg>
        <pc:picChg chg="add del mod ord">
          <ac:chgData name="Zeina Makarem" userId="S::zmakarem@bciholding.com::1f42172b-bb31-491b-bf28-6d8e637260dc" providerId="AD" clId="Web-{18C6BA95-E9E8-9CCC-3A19-D83014639BFF}" dt="2026-10-27T08:20:30.611" v="53"/>
          <ac:picMkLst>
            <pc:docMk/>
            <pc:sldMk cId="146293236" sldId="294"/>
            <ac:picMk id="33" creationId="{A014FD32-F6DA-DEAC-0583-271367FEB7E5}"/>
          </ac:picMkLst>
        </pc:picChg>
        <pc:picChg chg="add del ord">
          <ac:chgData name="Zeina Makarem" userId="S::zmakarem@bciholding.com::1f42172b-bb31-491b-bf28-6d8e637260dc" providerId="AD" clId="Web-{18C6BA95-E9E8-9CCC-3A19-D83014639BFF}" dt="2026-10-27T08:18:12.511" v="36"/>
          <ac:picMkLst>
            <pc:docMk/>
            <pc:sldMk cId="146293236" sldId="294"/>
            <ac:picMk id="34" creationId="{2EB995C1-B1FE-7D5A-C050-9BA31C9D30C5}"/>
          </ac:picMkLst>
        </pc:picChg>
        <pc:picChg chg="del">
          <ac:chgData name="Zeina Makarem" userId="S::zmakarem@bciholding.com::1f42172b-bb31-491b-bf28-6d8e637260dc" providerId="AD" clId="Web-{18C6BA95-E9E8-9CCC-3A19-D83014639BFF}" dt="2026-10-27T08:19:24.733" v="44"/>
          <ac:picMkLst>
            <pc:docMk/>
            <pc:sldMk cId="146293236" sldId="294"/>
            <ac:picMk id="36" creationId="{40D88914-FED1-17EE-F768-D120901023CF}"/>
          </ac:picMkLst>
        </pc:picChg>
        <pc:picChg chg="add mod ord">
          <ac:chgData name="Zeina Makarem" userId="S::zmakarem@bciholding.com::1f42172b-bb31-491b-bf28-6d8e637260dc" providerId="AD" clId="Web-{18C6BA95-E9E8-9CCC-3A19-D83014639BFF}" dt="2026-10-27T08:20:39.892" v="54"/>
          <ac:picMkLst>
            <pc:docMk/>
            <pc:sldMk cId="146293236" sldId="294"/>
            <ac:picMk id="42" creationId="{9DE0748D-320D-031A-D629-84C0A03F3EE3}"/>
          </ac:picMkLst>
        </pc:picChg>
        <pc:picChg chg="add mod ord">
          <ac:chgData name="Zeina Makarem" userId="S::zmakarem@bciholding.com::1f42172b-bb31-491b-bf28-6d8e637260dc" providerId="AD" clId="Web-{18C6BA95-E9E8-9CCC-3A19-D83014639BFF}" dt="2026-10-27T08:20:56.612" v="56"/>
          <ac:picMkLst>
            <pc:docMk/>
            <pc:sldMk cId="146293236" sldId="294"/>
            <ac:picMk id="43" creationId="{3CAD3D1A-5F46-8FA0-D747-0DAFE1B6361E}"/>
          </ac:picMkLst>
        </pc:picChg>
      </pc:sldChg>
      <pc:sldChg chg="addSp delSp modSp">
        <pc:chgData name="Zeina Makarem" userId="S::zmakarem@bciholding.com::1f42172b-bb31-491b-bf28-6d8e637260dc" providerId="AD" clId="Web-{18C6BA95-E9E8-9CCC-3A19-D83014639BFF}" dt="2026-10-27T09:01:06.888" v="188"/>
        <pc:sldMkLst>
          <pc:docMk/>
          <pc:sldMk cId="1438369286" sldId="297"/>
        </pc:sldMkLst>
        <pc:spChg chg="add del mod">
          <ac:chgData name="Zeina Makarem" userId="S::zmakarem@bciholding.com::1f42172b-bb31-491b-bf28-6d8e637260dc" providerId="AD" clId="Web-{18C6BA95-E9E8-9CCC-3A19-D83014639BFF}" dt="2026-10-27T08:31:59.233" v="89"/>
          <ac:spMkLst>
            <pc:docMk/>
            <pc:sldMk cId="1438369286" sldId="297"/>
            <ac:spMk id="26" creationId="{454A331B-A223-922D-FCC8-E80D23AD3D57}"/>
          </ac:spMkLst>
        </pc:spChg>
        <pc:spChg chg="add del mod">
          <ac:chgData name="Zeina Makarem" userId="S::zmakarem@bciholding.com::1f42172b-bb31-491b-bf28-6d8e637260dc" providerId="AD" clId="Web-{18C6BA95-E9E8-9CCC-3A19-D83014639BFF}" dt="2026-10-27T08:50:35.271" v="120"/>
          <ac:spMkLst>
            <pc:docMk/>
            <pc:sldMk cId="1438369286" sldId="297"/>
            <ac:spMk id="26" creationId="{6A680CE0-62A9-2BB9-FEB8-03C1EDFADB22}"/>
          </ac:spMkLst>
        </pc:spChg>
        <pc:spChg chg="add del mod ord">
          <ac:chgData name="Zeina Makarem" userId="S::zmakarem@bciholding.com::1f42172b-bb31-491b-bf28-6d8e637260dc" providerId="AD" clId="Web-{18C6BA95-E9E8-9CCC-3A19-D83014639BFF}" dt="2026-10-27T08:53:11.746" v="152"/>
          <ac:spMkLst>
            <pc:docMk/>
            <pc:sldMk cId="1438369286" sldId="297"/>
            <ac:spMk id="37" creationId="{EDC929F4-13D3-14B6-4357-29725FE18796}"/>
          </ac:spMkLst>
        </pc:spChg>
        <pc:picChg chg="add del mod modCrop">
          <ac:chgData name="Zeina Makarem" userId="S::zmakarem@bciholding.com::1f42172b-bb31-491b-bf28-6d8e637260dc" providerId="AD" clId="Web-{18C6BA95-E9E8-9CCC-3A19-D83014639BFF}" dt="2026-10-27T08:52:49.964" v="151"/>
          <ac:picMkLst>
            <pc:docMk/>
            <pc:sldMk cId="1438369286" sldId="297"/>
            <ac:picMk id="13" creationId="{BD69D4E4-8487-EF57-20D0-BBBFD9CAD6B1}"/>
          </ac:picMkLst>
        </pc:picChg>
        <pc:picChg chg="add del mod ord modCrop">
          <ac:chgData name="Zeina Makarem" userId="S::zmakarem@bciholding.com::1f42172b-bb31-491b-bf28-6d8e637260dc" providerId="AD" clId="Web-{18C6BA95-E9E8-9CCC-3A19-D83014639BFF}" dt="2026-10-27T08:50:36.365" v="121"/>
          <ac:picMkLst>
            <pc:docMk/>
            <pc:sldMk cId="1438369286" sldId="297"/>
            <ac:picMk id="28" creationId="{15BB64AD-F654-E17B-5080-9D1D33F58130}"/>
          </ac:picMkLst>
        </pc:picChg>
        <pc:picChg chg="add del mod">
          <ac:chgData name="Zeina Makarem" userId="S::zmakarem@bciholding.com::1f42172b-bb31-491b-bf28-6d8e637260dc" providerId="AD" clId="Web-{18C6BA95-E9E8-9CCC-3A19-D83014639BFF}" dt="2026-10-27T08:53:14.824" v="153"/>
          <ac:picMkLst>
            <pc:docMk/>
            <pc:sldMk cId="1438369286" sldId="297"/>
            <ac:picMk id="38" creationId="{F471F43A-4FEA-A189-BC51-B52832F7A923}"/>
          </ac:picMkLst>
        </pc:picChg>
        <pc:picChg chg="add mod ord">
          <ac:chgData name="Zeina Makarem" userId="S::zmakarem@bciholding.com::1f42172b-bb31-491b-bf28-6d8e637260dc" providerId="AD" clId="Web-{18C6BA95-E9E8-9CCC-3A19-D83014639BFF}" dt="2026-10-27T08:53:11.746" v="152"/>
          <ac:picMkLst>
            <pc:docMk/>
            <pc:sldMk cId="1438369286" sldId="297"/>
            <ac:picMk id="39" creationId="{74D68996-B847-CF40-AA9E-767D29DCB7DE}"/>
          </ac:picMkLst>
        </pc:picChg>
        <pc:picChg chg="mod">
          <ac:chgData name="Zeina Makarem" userId="S::zmakarem@bciholding.com::1f42172b-bb31-491b-bf28-6d8e637260dc" providerId="AD" clId="Web-{18C6BA95-E9E8-9CCC-3A19-D83014639BFF}" dt="2026-10-27T09:01:06.888" v="188"/>
          <ac:picMkLst>
            <pc:docMk/>
            <pc:sldMk cId="1438369286" sldId="297"/>
            <ac:picMk id="42" creationId="{86BBDBE6-5C54-7D19-2054-0AA0994F7C25}"/>
          </ac:picMkLst>
        </pc:picChg>
        <pc:picChg chg="del mod modCrop">
          <ac:chgData name="Zeina Makarem" userId="S::zmakarem@bciholding.com::1f42172b-bb31-491b-bf28-6d8e637260dc" providerId="AD" clId="Web-{18C6BA95-E9E8-9CCC-3A19-D83014639BFF}" dt="2026-10-27T08:31:47.842" v="84"/>
          <ac:picMkLst>
            <pc:docMk/>
            <pc:sldMk cId="1438369286" sldId="297"/>
            <ac:picMk id="44" creationId="{400299D0-D801-9D57-16DD-D5496A376245}"/>
          </ac:picMkLst>
        </pc:picChg>
        <pc:picChg chg="mod">
          <ac:chgData name="Zeina Makarem" userId="S::zmakarem@bciholding.com::1f42172b-bb31-491b-bf28-6d8e637260dc" providerId="AD" clId="Web-{18C6BA95-E9E8-9CCC-3A19-D83014639BFF}" dt="2026-10-27T08:53:23.434" v="154"/>
          <ac:picMkLst>
            <pc:docMk/>
            <pc:sldMk cId="1438369286" sldId="297"/>
            <ac:picMk id="56" creationId="{63D1DFC9-FD10-7468-925E-E45F49BCB1E6}"/>
          </ac:picMkLst>
        </pc:picChg>
      </pc:sldChg>
      <pc:sldChg chg="addSp delSp modSp">
        <pc:chgData name="Zeina Makarem" userId="S::zmakarem@bciholding.com::1f42172b-bb31-491b-bf28-6d8e637260dc" providerId="AD" clId="Web-{18C6BA95-E9E8-9CCC-3A19-D83014639BFF}" dt="2026-10-27T08:59:36.447" v="187"/>
        <pc:sldMkLst>
          <pc:docMk/>
          <pc:sldMk cId="1158256409" sldId="298"/>
        </pc:sldMkLst>
        <pc:spChg chg="add del mod">
          <ac:chgData name="Zeina Makarem" userId="S::zmakarem@bciholding.com::1f42172b-bb31-491b-bf28-6d8e637260dc" providerId="AD" clId="Web-{18C6BA95-E9E8-9CCC-3A19-D83014639BFF}" dt="2026-10-27T08:56:38.409" v="156"/>
          <ac:spMkLst>
            <pc:docMk/>
            <pc:sldMk cId="1158256409" sldId="298"/>
            <ac:spMk id="14" creationId="{849CCB32-C219-F187-6FCC-96E14DF9C199}"/>
          </ac:spMkLst>
        </pc:spChg>
        <pc:spChg chg="add del mod ord">
          <ac:chgData name="Zeina Makarem" userId="S::zmakarem@bciholding.com::1f42172b-bb31-491b-bf28-6d8e637260dc" providerId="AD" clId="Web-{18C6BA95-E9E8-9CCC-3A19-D83014639BFF}" dt="2026-10-27T08:58:34.867" v="185"/>
          <ac:spMkLst>
            <pc:docMk/>
            <pc:sldMk cId="1158256409" sldId="298"/>
            <ac:spMk id="26" creationId="{D1D3C3DA-B6D4-CE80-9C01-CDFDE45B4B5C}"/>
          </ac:spMkLst>
        </pc:spChg>
        <pc:picChg chg="add del mod">
          <ac:chgData name="Zeina Makarem" userId="S::zmakarem@bciholding.com::1f42172b-bb31-491b-bf28-6d8e637260dc" providerId="AD" clId="Web-{18C6BA95-E9E8-9CCC-3A19-D83014639BFF}" dt="2026-10-27T08:59:36.447" v="187"/>
          <ac:picMkLst>
            <pc:docMk/>
            <pc:sldMk cId="1158256409" sldId="298"/>
            <ac:picMk id="15" creationId="{4FB85ADB-3EC5-0F8E-FFB7-ACD8AFCC4012}"/>
          </ac:picMkLst>
        </pc:picChg>
        <pc:picChg chg="add mod ord">
          <ac:chgData name="Zeina Makarem" userId="S::zmakarem@bciholding.com::1f42172b-bb31-491b-bf28-6d8e637260dc" providerId="AD" clId="Web-{18C6BA95-E9E8-9CCC-3A19-D83014639BFF}" dt="2026-10-27T08:58:34.867" v="185"/>
          <ac:picMkLst>
            <pc:docMk/>
            <pc:sldMk cId="1158256409" sldId="298"/>
            <ac:picMk id="27" creationId="{4CE64C43-FB74-B63C-7CDB-E41AB5FC3E35}"/>
          </ac:picMkLst>
        </pc:picChg>
        <pc:picChg chg="add del">
          <ac:chgData name="Zeina Makarem" userId="S::zmakarem@bciholding.com::1f42172b-bb31-491b-bf28-6d8e637260dc" providerId="AD" clId="Web-{18C6BA95-E9E8-9CCC-3A19-D83014639BFF}" dt="2026-10-27T08:57:54.975" v="176"/>
          <ac:picMkLst>
            <pc:docMk/>
            <pc:sldMk cId="1158256409" sldId="298"/>
            <ac:picMk id="50" creationId="{3F308C6B-2901-2E97-E5C1-D9FF90CEF3D6}"/>
          </ac:picMkLst>
        </pc:picChg>
        <pc:picChg chg="mod">
          <ac:chgData name="Zeina Makarem" userId="S::zmakarem@bciholding.com::1f42172b-bb31-491b-bf28-6d8e637260dc" providerId="AD" clId="Web-{18C6BA95-E9E8-9CCC-3A19-D83014639BFF}" dt="2026-10-27T08:26:37.813" v="63"/>
          <ac:picMkLst>
            <pc:docMk/>
            <pc:sldMk cId="1158256409" sldId="298"/>
            <ac:picMk id="56" creationId="{B1055023-DF4F-69ED-84E1-8CC3840EECFD}"/>
          </ac:picMkLst>
        </pc:picChg>
      </pc:sldChg>
      <pc:sldChg chg="modSp">
        <pc:chgData name="Zeina Makarem" userId="S::zmakarem@bciholding.com::1f42172b-bb31-491b-bf28-6d8e637260dc" providerId="AD" clId="Web-{18C6BA95-E9E8-9CCC-3A19-D83014639BFF}" dt="2026-10-27T08:26:28.860" v="62"/>
        <pc:sldMkLst>
          <pc:docMk/>
          <pc:sldMk cId="3135442584" sldId="299"/>
        </pc:sldMkLst>
        <pc:picChg chg="mod">
          <ac:chgData name="Zeina Makarem" userId="S::zmakarem@bciholding.com::1f42172b-bb31-491b-bf28-6d8e637260dc" providerId="AD" clId="Web-{18C6BA95-E9E8-9CCC-3A19-D83014639BFF}" dt="2026-10-27T08:26:21.563" v="61"/>
          <ac:picMkLst>
            <pc:docMk/>
            <pc:sldMk cId="3135442584" sldId="299"/>
            <ac:picMk id="22" creationId="{BD8BBE2F-2471-375C-C80E-C7E675ABE2A0}"/>
          </ac:picMkLst>
        </pc:picChg>
        <pc:picChg chg="mod">
          <ac:chgData name="Zeina Makarem" userId="S::zmakarem@bciholding.com::1f42172b-bb31-491b-bf28-6d8e637260dc" providerId="AD" clId="Web-{18C6BA95-E9E8-9CCC-3A19-D83014639BFF}" dt="2026-10-27T08:26:28.860" v="62"/>
          <ac:picMkLst>
            <pc:docMk/>
            <pc:sldMk cId="3135442584" sldId="299"/>
            <ac:picMk id="24" creationId="{8F773D5E-C0BA-494A-1F53-582982D0CB99}"/>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lumMod val="50000"/>
                  <a:alpha val="30000"/>
                </a:schemeClr>
              </a:solidFill>
              <a:ln w="19050">
                <a:solidFill>
                  <a:schemeClr val="lt1"/>
                </a:solidFill>
              </a:ln>
              <a:effectLst/>
            </c:spPr>
            <c:extLst>
              <c:ext xmlns:c16="http://schemas.microsoft.com/office/drawing/2014/chart" uri="{C3380CC4-5D6E-409C-BE32-E72D297353CC}">
                <c16:uniqueId val="{00000001-BDC3-434F-AFA6-28DF30808846}"/>
              </c:ext>
            </c:extLst>
          </c:dPt>
          <c:dPt>
            <c:idx val="1"/>
            <c:bubble3D val="0"/>
            <c:spPr>
              <a:solidFill>
                <a:schemeClr val="tx2">
                  <a:alpha val="30000"/>
                </a:schemeClr>
              </a:solidFill>
              <a:ln w="19050">
                <a:solidFill>
                  <a:schemeClr val="lt1"/>
                </a:solidFill>
              </a:ln>
              <a:effectLst/>
            </c:spPr>
            <c:extLst>
              <c:ext xmlns:c16="http://schemas.microsoft.com/office/drawing/2014/chart" uri="{C3380CC4-5D6E-409C-BE32-E72D297353CC}">
                <c16:uniqueId val="{00000003-BDC3-434F-AFA6-28DF30808846}"/>
              </c:ext>
            </c:extLst>
          </c:dPt>
          <c:dPt>
            <c:idx val="2"/>
            <c:bubble3D val="0"/>
            <c:spPr>
              <a:solidFill>
                <a:schemeClr val="tx2">
                  <a:lumMod val="60000"/>
                  <a:lumOff val="40000"/>
                  <a:alpha val="30000"/>
                </a:schemeClr>
              </a:solidFill>
              <a:ln w="19050">
                <a:solidFill>
                  <a:schemeClr val="lt1"/>
                </a:solidFill>
              </a:ln>
              <a:effectLst/>
            </c:spPr>
            <c:extLst>
              <c:ext xmlns:c16="http://schemas.microsoft.com/office/drawing/2014/chart" uri="{C3380CC4-5D6E-409C-BE32-E72D297353CC}">
                <c16:uniqueId val="{00000005-BDC3-434F-AFA6-28DF30808846}"/>
              </c:ext>
            </c:extLst>
          </c:dPt>
          <c:dPt>
            <c:idx val="3"/>
            <c:bubble3D val="0"/>
            <c:spPr>
              <a:solidFill>
                <a:schemeClr val="bg2">
                  <a:alpha val="30000"/>
                </a:schemeClr>
              </a:solidFill>
              <a:ln w="19050">
                <a:solidFill>
                  <a:schemeClr val="lt1"/>
                </a:solidFill>
              </a:ln>
              <a:effectLst/>
            </c:spPr>
            <c:extLst>
              <c:ext xmlns:c16="http://schemas.microsoft.com/office/drawing/2014/chart" uri="{C3380CC4-5D6E-409C-BE32-E72D297353CC}">
                <c16:uniqueId val="{00000007-BDC3-434F-AFA6-28DF30808846}"/>
              </c:ext>
            </c:extLst>
          </c:dPt>
          <c:dPt>
            <c:idx val="4"/>
            <c:bubble3D val="0"/>
            <c:spPr>
              <a:solidFill>
                <a:schemeClr val="accent3">
                  <a:alpha val="30000"/>
                </a:schemeClr>
              </a:solidFill>
              <a:ln w="19050">
                <a:solidFill>
                  <a:schemeClr val="lt1"/>
                </a:solidFill>
              </a:ln>
              <a:effectLst/>
            </c:spPr>
            <c:extLst>
              <c:ext xmlns:c16="http://schemas.microsoft.com/office/drawing/2014/chart" uri="{C3380CC4-5D6E-409C-BE32-E72D297353CC}">
                <c16:uniqueId val="{00000009-BDC3-434F-AFA6-28DF30808846}"/>
              </c:ext>
            </c:extLst>
          </c:dPt>
          <c:dPt>
            <c:idx val="5"/>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B-BDC3-434F-AFA6-28DF30808846}"/>
              </c:ext>
            </c:extLst>
          </c:dPt>
          <c:dPt>
            <c:idx val="6"/>
            <c:bubble3D val="0"/>
            <c:spPr>
              <a:solidFill>
                <a:schemeClr val="accent6">
                  <a:lumMod val="75000"/>
                  <a:alpha val="30000"/>
                </a:schemeClr>
              </a:solidFill>
              <a:ln w="19050">
                <a:solidFill>
                  <a:schemeClr val="lt1"/>
                </a:solidFill>
              </a:ln>
              <a:effectLst/>
            </c:spPr>
            <c:extLst>
              <c:ext xmlns:c16="http://schemas.microsoft.com/office/drawing/2014/chart" uri="{C3380CC4-5D6E-409C-BE32-E72D297353CC}">
                <c16:uniqueId val="{0000000D-BDC3-434F-AFA6-28DF30808846}"/>
              </c:ext>
            </c:extLst>
          </c:dPt>
          <c:cat>
            <c:strRef>
              <c:f>Sheet1!$A$2:$A$8</c:f>
              <c:strCache>
                <c:ptCount val="4"/>
                <c:pt idx="0">
                  <c:v>1st Qtr</c:v>
                </c:pt>
                <c:pt idx="1">
                  <c:v>2nd Qtr</c:v>
                </c:pt>
                <c:pt idx="2">
                  <c:v>3rd Qtr</c:v>
                </c:pt>
                <c:pt idx="3">
                  <c:v>4th Qtr</c:v>
                </c:pt>
              </c:strCache>
            </c:strRef>
          </c:cat>
          <c:val>
            <c:numRef>
              <c:f>Sheet1!$B$2:$B$8</c:f>
              <c:numCache>
                <c:formatCode>0%</c:formatCode>
                <c:ptCount val="7"/>
                <c:pt idx="0">
                  <c:v>0.33</c:v>
                </c:pt>
                <c:pt idx="1">
                  <c:v>0.05</c:v>
                </c:pt>
                <c:pt idx="2">
                  <c:v>0.05</c:v>
                </c:pt>
                <c:pt idx="3">
                  <c:v>0.2</c:v>
                </c:pt>
                <c:pt idx="4">
                  <c:v>0.24</c:v>
                </c:pt>
                <c:pt idx="5">
                  <c:v>0.03</c:v>
                </c:pt>
                <c:pt idx="6">
                  <c:v>0.1</c:v>
                </c:pt>
              </c:numCache>
            </c:numRef>
          </c:val>
          <c:extLst>
            <c:ext xmlns:c16="http://schemas.microsoft.com/office/drawing/2014/chart" uri="{C3380CC4-5D6E-409C-BE32-E72D297353CC}">
              <c16:uniqueId val="{0000000E-BDC3-434F-AFA6-28DF3080884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a:scene3d>
              <a:camera prst="orthographicFront"/>
              <a:lightRig rig="brightRoom" dir="t"/>
            </a:scene3d>
            <a:sp3d prstMaterial="flat">
              <a:contourClr>
                <a:srgbClr val="000000"/>
              </a:contourClr>
            </a:sp3d>
          </c:spPr>
          <c:dPt>
            <c:idx val="0"/>
            <c:bubble3D val="0"/>
            <c:spPr>
              <a:solidFill>
                <a:schemeClr val="accent1">
                  <a:lumMod val="50000"/>
                </a:schemeClr>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1-68A6-4D17-B29E-89BD485173AD}"/>
              </c:ext>
            </c:extLst>
          </c:dPt>
          <c:dPt>
            <c:idx val="1"/>
            <c:bubble3D val="0"/>
            <c:spPr>
              <a:solidFill>
                <a:schemeClr val="tx2"/>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3-68A6-4D17-B29E-89BD485173AD}"/>
              </c:ext>
            </c:extLst>
          </c:dPt>
          <c:dPt>
            <c:idx val="2"/>
            <c:bubble3D val="0"/>
            <c:spPr>
              <a:solidFill>
                <a:schemeClr val="tx2">
                  <a:lumMod val="60000"/>
                  <a:lumOff val="40000"/>
                </a:schemeClr>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5-68A6-4D17-B29E-89BD485173AD}"/>
              </c:ext>
            </c:extLst>
          </c:dPt>
          <c:dPt>
            <c:idx val="3"/>
            <c:bubble3D val="0"/>
            <c:spPr>
              <a:solidFill>
                <a:schemeClr val="bg2"/>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7-68A6-4D17-B29E-89BD485173AD}"/>
              </c:ext>
            </c:extLst>
          </c:dPt>
          <c:dPt>
            <c:idx val="4"/>
            <c:bubble3D val="0"/>
            <c:spPr>
              <a:solidFill>
                <a:schemeClr val="accent3"/>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9-68A6-4D17-B29E-89BD485173AD}"/>
              </c:ext>
            </c:extLst>
          </c:dPt>
          <c:dPt>
            <c:idx val="5"/>
            <c:bubble3D val="0"/>
            <c:spPr>
              <a:solidFill>
                <a:schemeClr val="accent6"/>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B-68A6-4D17-B29E-89BD485173AD}"/>
              </c:ext>
            </c:extLst>
          </c:dPt>
          <c:dPt>
            <c:idx val="6"/>
            <c:bubble3D val="0"/>
            <c:spPr>
              <a:solidFill>
                <a:schemeClr val="accent6">
                  <a:lumMod val="75000"/>
                </a:schemeClr>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D-68A6-4D17-B29E-89BD485173A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j-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4"/>
                <c:pt idx="0">
                  <c:v>1st Qtr</c:v>
                </c:pt>
                <c:pt idx="1">
                  <c:v>2nd Qtr</c:v>
                </c:pt>
                <c:pt idx="2">
                  <c:v>3rd Qtr</c:v>
                </c:pt>
                <c:pt idx="3">
                  <c:v>4th Qtr</c:v>
                </c:pt>
              </c:strCache>
            </c:strRef>
          </c:cat>
          <c:val>
            <c:numRef>
              <c:f>Sheet1!$B$2:$B$8</c:f>
              <c:numCache>
                <c:formatCode>0%</c:formatCode>
                <c:ptCount val="7"/>
                <c:pt idx="0">
                  <c:v>0.33</c:v>
                </c:pt>
                <c:pt idx="1">
                  <c:v>0.05</c:v>
                </c:pt>
                <c:pt idx="2">
                  <c:v>0.05</c:v>
                </c:pt>
                <c:pt idx="3">
                  <c:v>0.2</c:v>
                </c:pt>
                <c:pt idx="4">
                  <c:v>0.24</c:v>
                </c:pt>
                <c:pt idx="5">
                  <c:v>0.03</c:v>
                </c:pt>
                <c:pt idx="6">
                  <c:v>0.1</c:v>
                </c:pt>
              </c:numCache>
            </c:numRef>
          </c:val>
          <c:extLst>
            <c:ext xmlns:c16="http://schemas.microsoft.com/office/drawing/2014/chart" uri="{C3380CC4-5D6E-409C-BE32-E72D297353CC}">
              <c16:uniqueId val="{0000000E-68A6-4D17-B29E-89BD485173AD}"/>
            </c:ext>
          </c:extLst>
        </c:ser>
        <c:dLbls>
          <c:showLegendKey val="0"/>
          <c:showVal val="0"/>
          <c:showCatName val="0"/>
          <c:showSerName val="0"/>
          <c:showPercent val="1"/>
          <c:showBubbleSize val="0"/>
          <c:showLeaderLines val="1"/>
        </c:dLbls>
        <c:firstSliceAng val="0"/>
        <c:holeSize val="62"/>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lumMod val="50000"/>
                  <a:alpha val="30000"/>
                </a:schemeClr>
              </a:solidFill>
              <a:ln w="19050">
                <a:solidFill>
                  <a:schemeClr val="lt1"/>
                </a:solidFill>
              </a:ln>
              <a:effectLst/>
            </c:spPr>
            <c:extLst>
              <c:ext xmlns:c16="http://schemas.microsoft.com/office/drawing/2014/chart" uri="{C3380CC4-5D6E-409C-BE32-E72D297353CC}">
                <c16:uniqueId val="{00000001-F80E-4A63-A695-DEDCE0CAA624}"/>
              </c:ext>
            </c:extLst>
          </c:dPt>
          <c:dPt>
            <c:idx val="1"/>
            <c:bubble3D val="0"/>
            <c:spPr>
              <a:solidFill>
                <a:schemeClr val="tx2">
                  <a:alpha val="30000"/>
                </a:schemeClr>
              </a:solidFill>
              <a:ln w="19050">
                <a:solidFill>
                  <a:schemeClr val="lt1"/>
                </a:solidFill>
              </a:ln>
              <a:effectLst/>
            </c:spPr>
            <c:extLst>
              <c:ext xmlns:c16="http://schemas.microsoft.com/office/drawing/2014/chart" uri="{C3380CC4-5D6E-409C-BE32-E72D297353CC}">
                <c16:uniqueId val="{00000003-F80E-4A63-A695-DEDCE0CAA624}"/>
              </c:ext>
            </c:extLst>
          </c:dPt>
          <c:dPt>
            <c:idx val="2"/>
            <c:bubble3D val="0"/>
            <c:spPr>
              <a:solidFill>
                <a:schemeClr val="tx2">
                  <a:lumMod val="60000"/>
                  <a:lumOff val="40000"/>
                  <a:alpha val="30000"/>
                </a:schemeClr>
              </a:solidFill>
              <a:ln w="19050">
                <a:solidFill>
                  <a:schemeClr val="lt1"/>
                </a:solidFill>
              </a:ln>
              <a:effectLst/>
            </c:spPr>
            <c:extLst>
              <c:ext xmlns:c16="http://schemas.microsoft.com/office/drawing/2014/chart" uri="{C3380CC4-5D6E-409C-BE32-E72D297353CC}">
                <c16:uniqueId val="{00000005-F80E-4A63-A695-DEDCE0CAA624}"/>
              </c:ext>
            </c:extLst>
          </c:dPt>
          <c:dPt>
            <c:idx val="3"/>
            <c:bubble3D val="0"/>
            <c:spPr>
              <a:solidFill>
                <a:schemeClr val="bg2">
                  <a:alpha val="30000"/>
                </a:schemeClr>
              </a:solidFill>
              <a:ln w="19050">
                <a:solidFill>
                  <a:schemeClr val="lt1"/>
                </a:solidFill>
              </a:ln>
              <a:effectLst/>
            </c:spPr>
            <c:extLst>
              <c:ext xmlns:c16="http://schemas.microsoft.com/office/drawing/2014/chart" uri="{C3380CC4-5D6E-409C-BE32-E72D297353CC}">
                <c16:uniqueId val="{00000007-F80E-4A63-A695-DEDCE0CAA624}"/>
              </c:ext>
            </c:extLst>
          </c:dPt>
          <c:dPt>
            <c:idx val="4"/>
            <c:bubble3D val="0"/>
            <c:spPr>
              <a:solidFill>
                <a:schemeClr val="accent6">
                  <a:lumMod val="75000"/>
                  <a:alpha val="30000"/>
                </a:schemeClr>
              </a:solidFill>
              <a:ln w="19050">
                <a:solidFill>
                  <a:schemeClr val="lt1"/>
                </a:solidFill>
              </a:ln>
              <a:effectLst/>
            </c:spPr>
            <c:extLst>
              <c:ext xmlns:c16="http://schemas.microsoft.com/office/drawing/2014/chart" uri="{C3380CC4-5D6E-409C-BE32-E72D297353CC}">
                <c16:uniqueId val="{00000009-F80E-4A63-A695-DEDCE0CAA624}"/>
              </c:ext>
            </c:extLst>
          </c:dPt>
          <c:dPt>
            <c:idx val="5"/>
            <c:bubble3D val="0"/>
            <c:spPr>
              <a:solidFill>
                <a:schemeClr val="accent2">
                  <a:lumMod val="75000"/>
                  <a:alpha val="30000"/>
                </a:schemeClr>
              </a:solidFill>
              <a:ln w="19050">
                <a:solidFill>
                  <a:schemeClr val="lt1"/>
                </a:solidFill>
              </a:ln>
              <a:effectLst/>
            </c:spPr>
            <c:extLst>
              <c:ext xmlns:c16="http://schemas.microsoft.com/office/drawing/2014/chart" uri="{C3380CC4-5D6E-409C-BE32-E72D297353CC}">
                <c16:uniqueId val="{0000000B-F80E-4A63-A695-DEDCE0CAA624}"/>
              </c:ext>
            </c:extLst>
          </c:dPt>
          <c:dPt>
            <c:idx val="6"/>
            <c:bubble3D val="0"/>
            <c:spPr>
              <a:solidFill>
                <a:schemeClr val="accent6">
                  <a:lumMod val="75000"/>
                  <a:alpha val="30000"/>
                </a:schemeClr>
              </a:solidFill>
              <a:ln w="19050">
                <a:solidFill>
                  <a:schemeClr val="lt1"/>
                </a:solidFill>
              </a:ln>
              <a:effectLst/>
            </c:spPr>
            <c:extLst>
              <c:ext xmlns:c16="http://schemas.microsoft.com/office/drawing/2014/chart" uri="{C3380CC4-5D6E-409C-BE32-E72D297353CC}">
                <c16:uniqueId val="{0000000D-F80E-4A63-A695-DEDCE0CAA624}"/>
              </c:ext>
            </c:extLst>
          </c:dPt>
          <c:cat>
            <c:strRef>
              <c:f>Sheet1!$A$2:$A$8</c:f>
              <c:strCache>
                <c:ptCount val="4"/>
                <c:pt idx="0">
                  <c:v>1st Qtr</c:v>
                </c:pt>
                <c:pt idx="1">
                  <c:v>2nd Qtr</c:v>
                </c:pt>
                <c:pt idx="2">
                  <c:v>3rd Qtr</c:v>
                </c:pt>
                <c:pt idx="3">
                  <c:v>4th Qtr</c:v>
                </c:pt>
              </c:strCache>
            </c:strRef>
          </c:cat>
          <c:val>
            <c:numRef>
              <c:f>Sheet1!$B$2:$B$8</c:f>
              <c:numCache>
                <c:formatCode>0%</c:formatCode>
                <c:ptCount val="7"/>
                <c:pt idx="0">
                  <c:v>0.35</c:v>
                </c:pt>
                <c:pt idx="1">
                  <c:v>0.15</c:v>
                </c:pt>
                <c:pt idx="2">
                  <c:v>0.14000000000000001</c:v>
                </c:pt>
                <c:pt idx="3">
                  <c:v>0.09</c:v>
                </c:pt>
                <c:pt idx="4">
                  <c:v>0.12</c:v>
                </c:pt>
                <c:pt idx="5">
                  <c:v>0.15</c:v>
                </c:pt>
              </c:numCache>
            </c:numRef>
          </c:val>
          <c:extLst>
            <c:ext xmlns:c16="http://schemas.microsoft.com/office/drawing/2014/chart" uri="{C3380CC4-5D6E-409C-BE32-E72D297353CC}">
              <c16:uniqueId val="{0000000E-F80E-4A63-A695-DEDCE0CAA62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a:scene3d>
              <a:camera prst="orthographicFront"/>
              <a:lightRig rig="brightRoom" dir="t"/>
            </a:scene3d>
            <a:sp3d prstMaterial="flat">
              <a:contourClr>
                <a:srgbClr val="000000"/>
              </a:contourClr>
            </a:sp3d>
          </c:spPr>
          <c:dPt>
            <c:idx val="0"/>
            <c:bubble3D val="0"/>
            <c:spPr>
              <a:solidFill>
                <a:schemeClr val="accent1">
                  <a:lumMod val="50000"/>
                </a:schemeClr>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1-493C-4E89-B802-E886FFBF0568}"/>
              </c:ext>
            </c:extLst>
          </c:dPt>
          <c:dPt>
            <c:idx val="1"/>
            <c:bubble3D val="0"/>
            <c:spPr>
              <a:solidFill>
                <a:schemeClr val="tx2"/>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3-493C-4E89-B802-E886FFBF0568}"/>
              </c:ext>
            </c:extLst>
          </c:dPt>
          <c:dPt>
            <c:idx val="2"/>
            <c:bubble3D val="0"/>
            <c:spPr>
              <a:solidFill>
                <a:schemeClr val="tx2">
                  <a:lumMod val="60000"/>
                  <a:lumOff val="40000"/>
                </a:schemeClr>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5-493C-4E89-B802-E886FFBF0568}"/>
              </c:ext>
            </c:extLst>
          </c:dPt>
          <c:dPt>
            <c:idx val="3"/>
            <c:bubble3D val="0"/>
            <c:spPr>
              <a:solidFill>
                <a:schemeClr val="bg2"/>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7-493C-4E89-B802-E886FFBF0568}"/>
              </c:ext>
            </c:extLst>
          </c:dPt>
          <c:dPt>
            <c:idx val="4"/>
            <c:bubble3D val="0"/>
            <c:spPr>
              <a:solidFill>
                <a:schemeClr val="accent6"/>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9-493C-4E89-B802-E886FFBF0568}"/>
              </c:ext>
            </c:extLst>
          </c:dPt>
          <c:dPt>
            <c:idx val="5"/>
            <c:bubble3D val="0"/>
            <c:spPr>
              <a:solidFill>
                <a:schemeClr val="accent2">
                  <a:lumMod val="75000"/>
                </a:schemeClr>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B-493C-4E89-B802-E886FFBF0568}"/>
              </c:ext>
            </c:extLst>
          </c:dPt>
          <c:dPt>
            <c:idx val="6"/>
            <c:bubble3D val="0"/>
            <c:spPr>
              <a:solidFill>
                <a:schemeClr val="accent6">
                  <a:lumMod val="75000"/>
                </a:schemeClr>
              </a:solidFill>
              <a:ln>
                <a:no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D-493C-4E89-B802-E886FFBF056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j-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4"/>
                <c:pt idx="0">
                  <c:v>1st Qtr</c:v>
                </c:pt>
                <c:pt idx="1">
                  <c:v>2nd Qtr</c:v>
                </c:pt>
                <c:pt idx="2">
                  <c:v>3rd Qtr</c:v>
                </c:pt>
                <c:pt idx="3">
                  <c:v>4th Qtr</c:v>
                </c:pt>
              </c:strCache>
            </c:strRef>
          </c:cat>
          <c:val>
            <c:numRef>
              <c:f>Sheet1!$B$2:$B$8</c:f>
              <c:numCache>
                <c:formatCode>0%</c:formatCode>
                <c:ptCount val="7"/>
                <c:pt idx="0">
                  <c:v>0.35</c:v>
                </c:pt>
                <c:pt idx="1">
                  <c:v>0.15</c:v>
                </c:pt>
                <c:pt idx="2">
                  <c:v>0.14000000000000001</c:v>
                </c:pt>
                <c:pt idx="3">
                  <c:v>0.09</c:v>
                </c:pt>
                <c:pt idx="4">
                  <c:v>0.12</c:v>
                </c:pt>
                <c:pt idx="5">
                  <c:v>0.15</c:v>
                </c:pt>
              </c:numCache>
            </c:numRef>
          </c:val>
          <c:extLst>
            <c:ext xmlns:c16="http://schemas.microsoft.com/office/drawing/2014/chart" uri="{C3380CC4-5D6E-409C-BE32-E72D297353CC}">
              <c16:uniqueId val="{0000000E-493C-4E89-B802-E886FFBF0568}"/>
            </c:ext>
          </c:extLst>
        </c:ser>
        <c:dLbls>
          <c:showLegendKey val="0"/>
          <c:showVal val="0"/>
          <c:showCatName val="0"/>
          <c:showSerName val="0"/>
          <c:showPercent val="1"/>
          <c:showBubbleSize val="0"/>
          <c:showLeaderLines val="1"/>
        </c:dLbls>
        <c:firstSliceAng val="0"/>
        <c:holeSize val="62"/>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F62713-AFC1-4DD1-B19D-843A1FC338BB}" type="datetimeFigureOut">
              <a:rPr lang="en-US" smtClean="0"/>
              <a:t>10/27/2026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D23B49-5442-4CF4-B105-B1CE6EBEA5AD}" type="slidenum">
              <a:rPr lang="en-US" smtClean="0"/>
              <a:t>‹#›</a:t>
            </a:fld>
            <a:endParaRPr lang="en-US"/>
          </a:p>
        </p:txBody>
      </p:sp>
    </p:spTree>
    <p:extLst>
      <p:ext uri="{BB962C8B-B14F-4D97-AF65-F5344CB8AC3E}">
        <p14:creationId xmlns:p14="http://schemas.microsoft.com/office/powerpoint/2010/main" val="1082508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D23B49-5442-4CF4-B105-B1CE6EBEA5AD}" type="slidenum">
              <a:rPr lang="en-US" smtClean="0"/>
              <a:t>5</a:t>
            </a:fld>
            <a:endParaRPr lang="en-US"/>
          </a:p>
        </p:txBody>
      </p:sp>
    </p:spTree>
    <p:extLst>
      <p:ext uri="{BB962C8B-B14F-4D97-AF65-F5344CB8AC3E}">
        <p14:creationId xmlns:p14="http://schemas.microsoft.com/office/powerpoint/2010/main" val="2811864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65FA9-F40D-F8F5-6843-9CAF39A4A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DEB58-39E0-AC08-DCFB-2BFC1B8C75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5D45A4-662E-4F75-6968-795171E725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3D24E7-BB5E-A3D5-00C1-650FD999E9C8}"/>
              </a:ext>
            </a:extLst>
          </p:cNvPr>
          <p:cNvSpPr>
            <a:spLocks noGrp="1"/>
          </p:cNvSpPr>
          <p:nvPr>
            <p:ph type="sldNum" sz="quarter" idx="5"/>
          </p:nvPr>
        </p:nvSpPr>
        <p:spPr/>
        <p:txBody>
          <a:bodyPr/>
          <a:lstStyle/>
          <a:p>
            <a:fld id="{16D23B49-5442-4CF4-B105-B1CE6EBEA5AD}" type="slidenum">
              <a:rPr lang="en-US" smtClean="0"/>
              <a:t>6</a:t>
            </a:fld>
            <a:endParaRPr lang="en-US"/>
          </a:p>
        </p:txBody>
      </p:sp>
    </p:spTree>
    <p:extLst>
      <p:ext uri="{BB962C8B-B14F-4D97-AF65-F5344CB8AC3E}">
        <p14:creationId xmlns:p14="http://schemas.microsoft.com/office/powerpoint/2010/main" val="3412281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E750B-5ABC-CB0C-E6CA-C9CB5CEA2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16CBB2-E870-0A63-41A0-F9ABE22081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9A6359-C177-AF02-A115-49E80DB6E5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E9B444-4F95-85EF-3121-9BFF1FD1CB2F}"/>
              </a:ext>
            </a:extLst>
          </p:cNvPr>
          <p:cNvSpPr>
            <a:spLocks noGrp="1"/>
          </p:cNvSpPr>
          <p:nvPr>
            <p:ph type="sldNum" sz="quarter" idx="5"/>
          </p:nvPr>
        </p:nvSpPr>
        <p:spPr/>
        <p:txBody>
          <a:bodyPr/>
          <a:lstStyle/>
          <a:p>
            <a:fld id="{16D23B49-5442-4CF4-B105-B1CE6EBEA5AD}" type="slidenum">
              <a:rPr lang="en-US" smtClean="0"/>
              <a:t>7</a:t>
            </a:fld>
            <a:endParaRPr lang="en-US"/>
          </a:p>
        </p:txBody>
      </p:sp>
    </p:spTree>
    <p:extLst>
      <p:ext uri="{BB962C8B-B14F-4D97-AF65-F5344CB8AC3E}">
        <p14:creationId xmlns:p14="http://schemas.microsoft.com/office/powerpoint/2010/main" val="2114641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B2164-5687-FD96-670E-22E900579E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9B64EC-5161-0E91-754B-DEBD0AC59B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A5BD7-1C0E-814A-60CA-2F5C0596AE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3FAAE5-0C18-598C-227F-A8A0C1693AEE}"/>
              </a:ext>
            </a:extLst>
          </p:cNvPr>
          <p:cNvSpPr>
            <a:spLocks noGrp="1"/>
          </p:cNvSpPr>
          <p:nvPr>
            <p:ph type="sldNum" sz="quarter" idx="5"/>
          </p:nvPr>
        </p:nvSpPr>
        <p:spPr/>
        <p:txBody>
          <a:bodyPr/>
          <a:lstStyle/>
          <a:p>
            <a:fld id="{16D23B49-5442-4CF4-B105-B1CE6EBEA5AD}" type="slidenum">
              <a:rPr lang="en-US" smtClean="0"/>
              <a:t>8</a:t>
            </a:fld>
            <a:endParaRPr lang="en-US"/>
          </a:p>
        </p:txBody>
      </p:sp>
    </p:spTree>
    <p:extLst>
      <p:ext uri="{BB962C8B-B14F-4D97-AF65-F5344CB8AC3E}">
        <p14:creationId xmlns:p14="http://schemas.microsoft.com/office/powerpoint/2010/main" val="3632745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D23B49-5442-4CF4-B105-B1CE6EBEA5AD}" type="slidenum">
              <a:rPr lang="en-US" smtClean="0"/>
              <a:t>12</a:t>
            </a:fld>
            <a:endParaRPr lang="en-US"/>
          </a:p>
        </p:txBody>
      </p:sp>
    </p:spTree>
    <p:extLst>
      <p:ext uri="{BB962C8B-B14F-4D97-AF65-F5344CB8AC3E}">
        <p14:creationId xmlns:p14="http://schemas.microsoft.com/office/powerpoint/2010/main" val="2096557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299B-ED08-4481-9D99-E8219B0AEEEB}"/>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3" name="Subtitle 2">
            <a:extLst>
              <a:ext uri="{FF2B5EF4-FFF2-40B4-BE49-F238E27FC236}">
                <a16:creationId xmlns:a16="http://schemas.microsoft.com/office/drawing/2014/main" id="{54206029-874E-A830-9B2E-140719DD3B44}"/>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Rectangle 5">
            <a:extLst>
              <a:ext uri="{FF2B5EF4-FFF2-40B4-BE49-F238E27FC236}">
                <a16:creationId xmlns:a16="http://schemas.microsoft.com/office/drawing/2014/main" id="{F3931A21-9F2C-FE52-90B6-D8752E0E417E}"/>
              </a:ext>
            </a:extLst>
          </p:cNvPr>
          <p:cNvSpPr/>
          <p:nvPr userDrawn="1"/>
        </p:nvSpPr>
        <p:spPr>
          <a:xfrm>
            <a:off x="0" y="3364255"/>
            <a:ext cx="12192000" cy="1231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Tree>
    <p:extLst>
      <p:ext uri="{BB962C8B-B14F-4D97-AF65-F5344CB8AC3E}">
        <p14:creationId xmlns:p14="http://schemas.microsoft.com/office/powerpoint/2010/main" val="4010006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LAI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765A509-E3E0-0EAE-2446-5C27DC66BB5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6" name="Subtitle 2">
            <a:extLst>
              <a:ext uri="{FF2B5EF4-FFF2-40B4-BE49-F238E27FC236}">
                <a16:creationId xmlns:a16="http://schemas.microsoft.com/office/drawing/2014/main" id="{B195A566-0098-E01C-BB48-9D8F6E9BECB5}"/>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 Placeholder 11">
            <a:extLst>
              <a:ext uri="{FF2B5EF4-FFF2-40B4-BE49-F238E27FC236}">
                <a16:creationId xmlns:a16="http://schemas.microsoft.com/office/drawing/2014/main" id="{5BB1B7C3-D674-087C-EA6D-35BACC40DA7C}"/>
              </a:ext>
            </a:extLst>
          </p:cNvPr>
          <p:cNvSpPr>
            <a:spLocks noGrp="1"/>
          </p:cNvSpPr>
          <p:nvPr>
            <p:ph type="body" sz="quarter" idx="10" hasCustomPrompt="1"/>
          </p:nvPr>
        </p:nvSpPr>
        <p:spPr>
          <a:xfrm>
            <a:off x="674370" y="1318612"/>
            <a:ext cx="2756535" cy="586388"/>
          </a:xfrm>
          <a:prstGeom prst="rect">
            <a:avLst/>
          </a:prstGeom>
        </p:spPr>
        <p:txBody>
          <a:bodyPr/>
          <a:lstStyle>
            <a:lvl1pPr marL="0" indent="0">
              <a:buNone/>
              <a:defRPr sz="1500">
                <a:solidFill>
                  <a:srgbClr val="33383B"/>
                </a:solidFill>
                <a:latin typeface="+mj-lt"/>
              </a:defRPr>
            </a:lvl1pPr>
            <a:lvl2pPr>
              <a:defRPr>
                <a:solidFill>
                  <a:srgbClr val="33383B"/>
                </a:solidFill>
              </a:defRPr>
            </a:lvl2pPr>
            <a:lvl3pPr>
              <a:defRPr sz="900">
                <a:solidFill>
                  <a:srgbClr val="33383B"/>
                </a:solidFill>
              </a:defRPr>
            </a:lvl3pPr>
          </a:lstStyle>
          <a:p>
            <a:pPr lvl="0"/>
            <a:r>
              <a:rPr lang="en-US"/>
              <a:t>Header</a:t>
            </a:r>
          </a:p>
        </p:txBody>
      </p:sp>
      <p:sp>
        <p:nvSpPr>
          <p:cNvPr id="8" name="Text Placeholder 19">
            <a:extLst>
              <a:ext uri="{FF2B5EF4-FFF2-40B4-BE49-F238E27FC236}">
                <a16:creationId xmlns:a16="http://schemas.microsoft.com/office/drawing/2014/main" id="{5D0685DF-70BF-3A9E-C9A6-C7988D2C98B5}"/>
              </a:ext>
            </a:extLst>
          </p:cNvPr>
          <p:cNvSpPr>
            <a:spLocks noGrp="1"/>
          </p:cNvSpPr>
          <p:nvPr>
            <p:ph type="body" sz="quarter" idx="27" hasCustomPrompt="1"/>
          </p:nvPr>
        </p:nvSpPr>
        <p:spPr>
          <a:xfrm>
            <a:off x="735330" y="1869441"/>
            <a:ext cx="3829219" cy="3459480"/>
          </a:xfrm>
          <a:prstGeom prst="rect">
            <a:avLst/>
          </a:prstGeom>
        </p:spPr>
        <p:txBody>
          <a:bodyPr/>
          <a:lstStyle>
            <a:lvl1pPr marL="171450" indent="-171450">
              <a:buFontTx/>
              <a:buBlip>
                <a:blip r:embed="rId2"/>
              </a:buBlip>
              <a:defRPr sz="900">
                <a:solidFill>
                  <a:srgbClr val="33383B"/>
                </a:solidFill>
              </a:defRPr>
            </a:lvl1pPr>
          </a:lstStyle>
          <a:p>
            <a:pPr lvl="0"/>
            <a:r>
              <a:rPr lang="en-US"/>
              <a:t>Body</a:t>
            </a:r>
          </a:p>
        </p:txBody>
      </p:sp>
    </p:spTree>
    <p:extLst>
      <p:ext uri="{BB962C8B-B14F-4D97-AF65-F5344CB8AC3E}">
        <p14:creationId xmlns:p14="http://schemas.microsoft.com/office/powerpoint/2010/main" val="366013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CKGROUND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7DD643-2DF2-F37D-3F46-FFB11D16A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765A509-E3E0-0EAE-2446-5C27DC66BB5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6" name="Subtitle 2">
            <a:extLst>
              <a:ext uri="{FF2B5EF4-FFF2-40B4-BE49-F238E27FC236}">
                <a16:creationId xmlns:a16="http://schemas.microsoft.com/office/drawing/2014/main" id="{B195A566-0098-E01C-BB48-9D8F6E9BECB5}"/>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 Placeholder 11">
            <a:extLst>
              <a:ext uri="{FF2B5EF4-FFF2-40B4-BE49-F238E27FC236}">
                <a16:creationId xmlns:a16="http://schemas.microsoft.com/office/drawing/2014/main" id="{655C59C2-AFE4-4B1A-B722-785BE65E7A25}"/>
              </a:ext>
            </a:extLst>
          </p:cNvPr>
          <p:cNvSpPr>
            <a:spLocks noGrp="1"/>
          </p:cNvSpPr>
          <p:nvPr>
            <p:ph type="body" sz="quarter" idx="10" hasCustomPrompt="1"/>
          </p:nvPr>
        </p:nvSpPr>
        <p:spPr>
          <a:xfrm>
            <a:off x="674370" y="1318612"/>
            <a:ext cx="2756535" cy="586388"/>
          </a:xfrm>
          <a:prstGeom prst="rect">
            <a:avLst/>
          </a:prstGeom>
        </p:spPr>
        <p:txBody>
          <a:bodyPr/>
          <a:lstStyle>
            <a:lvl1pPr marL="0" indent="0">
              <a:buNone/>
              <a:defRPr sz="1500">
                <a:solidFill>
                  <a:srgbClr val="33383B"/>
                </a:solidFill>
                <a:latin typeface="+mj-lt"/>
              </a:defRPr>
            </a:lvl1pPr>
            <a:lvl2pPr>
              <a:defRPr>
                <a:solidFill>
                  <a:srgbClr val="33383B"/>
                </a:solidFill>
              </a:defRPr>
            </a:lvl2pPr>
            <a:lvl3pPr>
              <a:defRPr sz="900">
                <a:solidFill>
                  <a:srgbClr val="33383B"/>
                </a:solidFill>
              </a:defRPr>
            </a:lvl3pPr>
          </a:lstStyle>
          <a:p>
            <a:pPr lvl="0"/>
            <a:r>
              <a:rPr lang="en-US"/>
              <a:t>Header</a:t>
            </a:r>
          </a:p>
        </p:txBody>
      </p:sp>
      <p:sp>
        <p:nvSpPr>
          <p:cNvPr id="7" name="Text Placeholder 19">
            <a:extLst>
              <a:ext uri="{FF2B5EF4-FFF2-40B4-BE49-F238E27FC236}">
                <a16:creationId xmlns:a16="http://schemas.microsoft.com/office/drawing/2014/main" id="{84A30C10-AF33-47AB-29C2-BD6024F68C6B}"/>
              </a:ext>
            </a:extLst>
          </p:cNvPr>
          <p:cNvSpPr>
            <a:spLocks noGrp="1"/>
          </p:cNvSpPr>
          <p:nvPr>
            <p:ph type="body" sz="quarter" idx="27" hasCustomPrompt="1"/>
          </p:nvPr>
        </p:nvSpPr>
        <p:spPr>
          <a:xfrm>
            <a:off x="735330" y="1869441"/>
            <a:ext cx="3829219" cy="3459480"/>
          </a:xfrm>
          <a:prstGeom prst="rect">
            <a:avLst/>
          </a:prstGeom>
        </p:spPr>
        <p:txBody>
          <a:bodyPr/>
          <a:lstStyle>
            <a:lvl1pPr marL="171450" indent="-171450">
              <a:buFontTx/>
              <a:buBlip>
                <a:blip r:embed="rId3"/>
              </a:buBlip>
              <a:defRPr sz="900">
                <a:solidFill>
                  <a:srgbClr val="33383B"/>
                </a:solidFill>
              </a:defRPr>
            </a:lvl1pPr>
          </a:lstStyle>
          <a:p>
            <a:pPr lvl="0"/>
            <a:r>
              <a:rPr lang="en-US"/>
              <a:t>Body</a:t>
            </a:r>
          </a:p>
        </p:txBody>
      </p:sp>
    </p:spTree>
    <p:extLst>
      <p:ext uri="{BB962C8B-B14F-4D97-AF65-F5344CB8AC3E}">
        <p14:creationId xmlns:p14="http://schemas.microsoft.com/office/powerpoint/2010/main" val="260661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CKGROUND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86AB14-E7C8-F106-4B9E-021781590F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765A509-E3E0-0EAE-2446-5C27DC66BB5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6" name="Subtitle 2">
            <a:extLst>
              <a:ext uri="{FF2B5EF4-FFF2-40B4-BE49-F238E27FC236}">
                <a16:creationId xmlns:a16="http://schemas.microsoft.com/office/drawing/2014/main" id="{B195A566-0098-E01C-BB48-9D8F6E9BECB5}"/>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 Placeholder 11">
            <a:extLst>
              <a:ext uri="{FF2B5EF4-FFF2-40B4-BE49-F238E27FC236}">
                <a16:creationId xmlns:a16="http://schemas.microsoft.com/office/drawing/2014/main" id="{078CADEE-7496-52DD-A5D6-57E7DC2ACFB1}"/>
              </a:ext>
            </a:extLst>
          </p:cNvPr>
          <p:cNvSpPr>
            <a:spLocks noGrp="1"/>
          </p:cNvSpPr>
          <p:nvPr>
            <p:ph type="body" sz="quarter" idx="10" hasCustomPrompt="1"/>
          </p:nvPr>
        </p:nvSpPr>
        <p:spPr>
          <a:xfrm>
            <a:off x="674370" y="1318612"/>
            <a:ext cx="2756535" cy="586388"/>
          </a:xfrm>
          <a:prstGeom prst="rect">
            <a:avLst/>
          </a:prstGeom>
        </p:spPr>
        <p:txBody>
          <a:bodyPr/>
          <a:lstStyle>
            <a:lvl1pPr marL="0" indent="0">
              <a:buNone/>
              <a:defRPr sz="1500">
                <a:solidFill>
                  <a:srgbClr val="33383B"/>
                </a:solidFill>
                <a:latin typeface="+mj-lt"/>
              </a:defRPr>
            </a:lvl1pPr>
            <a:lvl2pPr>
              <a:defRPr>
                <a:solidFill>
                  <a:srgbClr val="33383B"/>
                </a:solidFill>
              </a:defRPr>
            </a:lvl2pPr>
            <a:lvl3pPr>
              <a:defRPr sz="900">
                <a:solidFill>
                  <a:srgbClr val="33383B"/>
                </a:solidFill>
              </a:defRPr>
            </a:lvl3pPr>
          </a:lstStyle>
          <a:p>
            <a:pPr lvl="0"/>
            <a:r>
              <a:rPr lang="en-US"/>
              <a:t>Header</a:t>
            </a:r>
          </a:p>
        </p:txBody>
      </p:sp>
      <p:sp>
        <p:nvSpPr>
          <p:cNvPr id="7" name="Text Placeholder 19">
            <a:extLst>
              <a:ext uri="{FF2B5EF4-FFF2-40B4-BE49-F238E27FC236}">
                <a16:creationId xmlns:a16="http://schemas.microsoft.com/office/drawing/2014/main" id="{87701677-038C-0AC2-87FC-20F4F153E919}"/>
              </a:ext>
            </a:extLst>
          </p:cNvPr>
          <p:cNvSpPr>
            <a:spLocks noGrp="1"/>
          </p:cNvSpPr>
          <p:nvPr>
            <p:ph type="body" sz="quarter" idx="27" hasCustomPrompt="1"/>
          </p:nvPr>
        </p:nvSpPr>
        <p:spPr>
          <a:xfrm>
            <a:off x="735330" y="1869441"/>
            <a:ext cx="3829219" cy="3459480"/>
          </a:xfrm>
          <a:prstGeom prst="rect">
            <a:avLst/>
          </a:prstGeom>
        </p:spPr>
        <p:txBody>
          <a:bodyPr/>
          <a:lstStyle>
            <a:lvl1pPr marL="171450" indent="-171450">
              <a:buFontTx/>
              <a:buBlip>
                <a:blip r:embed="rId3"/>
              </a:buBlip>
              <a:defRPr sz="900">
                <a:solidFill>
                  <a:srgbClr val="33383B"/>
                </a:solidFill>
              </a:defRPr>
            </a:lvl1pPr>
          </a:lstStyle>
          <a:p>
            <a:pPr lvl="0"/>
            <a:r>
              <a:rPr lang="en-US"/>
              <a:t>Body</a:t>
            </a:r>
          </a:p>
        </p:txBody>
      </p:sp>
    </p:spTree>
    <p:extLst>
      <p:ext uri="{BB962C8B-B14F-4D97-AF65-F5344CB8AC3E}">
        <p14:creationId xmlns:p14="http://schemas.microsoft.com/office/powerpoint/2010/main" val="4047831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CKGROUND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FA2B19-7D8D-E022-E562-24DD005264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765A509-E3E0-0EAE-2446-5C27DC66BB5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6" name="Subtitle 2">
            <a:extLst>
              <a:ext uri="{FF2B5EF4-FFF2-40B4-BE49-F238E27FC236}">
                <a16:creationId xmlns:a16="http://schemas.microsoft.com/office/drawing/2014/main" id="{B195A566-0098-E01C-BB48-9D8F6E9BECB5}"/>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11">
            <a:extLst>
              <a:ext uri="{FF2B5EF4-FFF2-40B4-BE49-F238E27FC236}">
                <a16:creationId xmlns:a16="http://schemas.microsoft.com/office/drawing/2014/main" id="{E5894947-8404-F0A3-BD4C-3FC76F4338C7}"/>
              </a:ext>
            </a:extLst>
          </p:cNvPr>
          <p:cNvSpPr>
            <a:spLocks noGrp="1"/>
          </p:cNvSpPr>
          <p:nvPr>
            <p:ph type="body" sz="quarter" idx="10" hasCustomPrompt="1"/>
          </p:nvPr>
        </p:nvSpPr>
        <p:spPr>
          <a:xfrm>
            <a:off x="674370" y="1318612"/>
            <a:ext cx="2756535" cy="586388"/>
          </a:xfrm>
          <a:prstGeom prst="rect">
            <a:avLst/>
          </a:prstGeom>
        </p:spPr>
        <p:txBody>
          <a:bodyPr/>
          <a:lstStyle>
            <a:lvl1pPr marL="0" indent="0">
              <a:buNone/>
              <a:defRPr sz="1500">
                <a:solidFill>
                  <a:srgbClr val="33383B"/>
                </a:solidFill>
                <a:latin typeface="+mj-lt"/>
              </a:defRPr>
            </a:lvl1pPr>
            <a:lvl2pPr>
              <a:defRPr>
                <a:solidFill>
                  <a:srgbClr val="33383B"/>
                </a:solidFill>
              </a:defRPr>
            </a:lvl2pPr>
            <a:lvl3pPr>
              <a:defRPr sz="900">
                <a:solidFill>
                  <a:srgbClr val="33383B"/>
                </a:solidFill>
              </a:defRPr>
            </a:lvl3pPr>
          </a:lstStyle>
          <a:p>
            <a:pPr lvl="0"/>
            <a:r>
              <a:rPr lang="en-US"/>
              <a:t>Header</a:t>
            </a:r>
          </a:p>
        </p:txBody>
      </p:sp>
      <p:sp>
        <p:nvSpPr>
          <p:cNvPr id="8" name="Text Placeholder 19">
            <a:extLst>
              <a:ext uri="{FF2B5EF4-FFF2-40B4-BE49-F238E27FC236}">
                <a16:creationId xmlns:a16="http://schemas.microsoft.com/office/drawing/2014/main" id="{D1658E45-7485-F735-1BE5-51A3A1A97E15}"/>
              </a:ext>
            </a:extLst>
          </p:cNvPr>
          <p:cNvSpPr>
            <a:spLocks noGrp="1"/>
          </p:cNvSpPr>
          <p:nvPr>
            <p:ph type="body" sz="quarter" idx="27" hasCustomPrompt="1"/>
          </p:nvPr>
        </p:nvSpPr>
        <p:spPr>
          <a:xfrm>
            <a:off x="735330" y="1869441"/>
            <a:ext cx="3829219" cy="3459480"/>
          </a:xfrm>
          <a:prstGeom prst="rect">
            <a:avLst/>
          </a:prstGeom>
        </p:spPr>
        <p:txBody>
          <a:bodyPr/>
          <a:lstStyle>
            <a:lvl1pPr marL="171450" indent="-171450">
              <a:buFontTx/>
              <a:buBlip>
                <a:blip r:embed="rId3"/>
              </a:buBlip>
              <a:defRPr sz="900">
                <a:solidFill>
                  <a:srgbClr val="33383B"/>
                </a:solidFill>
              </a:defRPr>
            </a:lvl1pPr>
          </a:lstStyle>
          <a:p>
            <a:pPr lvl="0"/>
            <a:r>
              <a:rPr lang="en-US"/>
              <a:t>Body</a:t>
            </a:r>
          </a:p>
        </p:txBody>
      </p:sp>
    </p:spTree>
    <p:extLst>
      <p:ext uri="{BB962C8B-B14F-4D97-AF65-F5344CB8AC3E}">
        <p14:creationId xmlns:p14="http://schemas.microsoft.com/office/powerpoint/2010/main" val="129949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6F8A499-FCDD-C2E4-6832-AA585000EC79}"/>
              </a:ext>
            </a:extLst>
          </p:cNvPr>
          <p:cNvSpPr/>
          <p:nvPr userDrawn="1"/>
        </p:nvSpPr>
        <p:spPr>
          <a:xfrm>
            <a:off x="0" y="3364255"/>
            <a:ext cx="12192000" cy="1231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
        <p:nvSpPr>
          <p:cNvPr id="9" name="Text Placeholder 11">
            <a:extLst>
              <a:ext uri="{FF2B5EF4-FFF2-40B4-BE49-F238E27FC236}">
                <a16:creationId xmlns:a16="http://schemas.microsoft.com/office/drawing/2014/main" id="{2CDBE45C-DB38-E55E-95CC-C8A8FF8DF739}"/>
              </a:ext>
            </a:extLst>
          </p:cNvPr>
          <p:cNvSpPr>
            <a:spLocks noGrp="1"/>
          </p:cNvSpPr>
          <p:nvPr>
            <p:ph type="body" sz="quarter" idx="10" hasCustomPrompt="1"/>
          </p:nvPr>
        </p:nvSpPr>
        <p:spPr>
          <a:xfrm>
            <a:off x="671301" y="3895977"/>
            <a:ext cx="4658889" cy="542673"/>
          </a:xfrm>
          <a:prstGeom prst="rect">
            <a:avLst/>
          </a:prstGeom>
        </p:spPr>
        <p:txBody>
          <a:bodyPr/>
          <a:lstStyle>
            <a:lvl1pPr marL="0" indent="0">
              <a:buNone/>
              <a:defRPr sz="3000">
                <a:solidFill>
                  <a:schemeClr val="accent1">
                    <a:lumMod val="50000"/>
                  </a:schemeClr>
                </a:solidFill>
                <a:latin typeface="+mj-lt"/>
              </a:defRPr>
            </a:lvl1pPr>
            <a:lvl2pPr>
              <a:defRPr>
                <a:solidFill>
                  <a:srgbClr val="33383B"/>
                </a:solidFill>
              </a:defRPr>
            </a:lvl2pPr>
            <a:lvl3pPr>
              <a:defRPr sz="900">
                <a:solidFill>
                  <a:srgbClr val="33383B"/>
                </a:solidFill>
              </a:defRPr>
            </a:lvl3pPr>
          </a:lstStyle>
          <a:p>
            <a:pPr lvl="0"/>
            <a:r>
              <a:rPr lang="en-US"/>
              <a:t>COMPANY PROFILE</a:t>
            </a:r>
          </a:p>
        </p:txBody>
      </p:sp>
      <p:sp>
        <p:nvSpPr>
          <p:cNvPr id="16" name="Picture Placeholder 65">
            <a:extLst>
              <a:ext uri="{FF2B5EF4-FFF2-40B4-BE49-F238E27FC236}">
                <a16:creationId xmlns:a16="http://schemas.microsoft.com/office/drawing/2014/main" id="{3A642840-5BF6-ED65-FA82-45357D241072}"/>
              </a:ext>
            </a:extLst>
          </p:cNvPr>
          <p:cNvSpPr>
            <a:spLocks noGrp="1"/>
          </p:cNvSpPr>
          <p:nvPr>
            <p:ph type="pic" sz="quarter" idx="23"/>
          </p:nvPr>
        </p:nvSpPr>
        <p:spPr>
          <a:xfrm>
            <a:off x="0" y="1"/>
            <a:ext cx="12192000" cy="3364254"/>
          </a:xfrm>
          <a:prstGeom prst="rect">
            <a:avLst/>
          </a:prstGeom>
        </p:spPr>
        <p:txBody>
          <a:bodyPr/>
          <a:lstStyle/>
          <a:p>
            <a:endParaRPr lang="en-US"/>
          </a:p>
        </p:txBody>
      </p:sp>
      <p:sp>
        <p:nvSpPr>
          <p:cNvPr id="14" name="Text Placeholder 19">
            <a:extLst>
              <a:ext uri="{FF2B5EF4-FFF2-40B4-BE49-F238E27FC236}">
                <a16:creationId xmlns:a16="http://schemas.microsoft.com/office/drawing/2014/main" id="{41655F4B-2144-C325-2FFC-CBC72E5CB6F3}"/>
              </a:ext>
            </a:extLst>
          </p:cNvPr>
          <p:cNvSpPr>
            <a:spLocks noGrp="1"/>
          </p:cNvSpPr>
          <p:nvPr>
            <p:ph type="body" sz="quarter" idx="27" hasCustomPrompt="1"/>
          </p:nvPr>
        </p:nvSpPr>
        <p:spPr>
          <a:xfrm>
            <a:off x="671301" y="4699030"/>
            <a:ext cx="10738379" cy="1453707"/>
          </a:xfrm>
          <a:prstGeom prst="rect">
            <a:avLst/>
          </a:prstGeom>
        </p:spPr>
        <p:txBody>
          <a:bodyPr numCol="3" spcCol="914400"/>
          <a:lstStyle>
            <a:lvl1pPr marL="971550" indent="-971550">
              <a:buSzPct val="60000"/>
              <a:buFontTx/>
              <a:buBlip>
                <a:blip r:embed="rId2"/>
              </a:buBlip>
              <a:defRPr sz="1300">
                <a:solidFill>
                  <a:srgbClr val="33383B"/>
                </a:solidFill>
              </a:defRPr>
            </a:lvl1pPr>
          </a:lstStyle>
          <a:p>
            <a:pPr lvl="0"/>
            <a:r>
              <a:rPr lang="en-US"/>
              <a:t>Body</a:t>
            </a:r>
          </a:p>
          <a:p>
            <a:pPr lvl="0"/>
            <a:endParaRPr lang="en-US"/>
          </a:p>
          <a:p>
            <a:pPr lvl="0"/>
            <a:endParaRPr lang="en-US"/>
          </a:p>
          <a:p>
            <a:pPr lvl="0"/>
            <a:endParaRPr lang="en-US"/>
          </a:p>
          <a:p>
            <a:pPr lvl="0"/>
            <a:r>
              <a:rPr lang="en-US"/>
              <a:t>Body</a:t>
            </a:r>
          </a:p>
          <a:p>
            <a:pPr lvl="0"/>
            <a:endParaRPr lang="en-US"/>
          </a:p>
          <a:p>
            <a:pPr lvl="0"/>
            <a:endParaRPr lang="en-US"/>
          </a:p>
          <a:p>
            <a:pPr lvl="0"/>
            <a:endParaRPr lang="en-US"/>
          </a:p>
          <a:p>
            <a:pPr lvl="0"/>
            <a:r>
              <a:rPr lang="en-US"/>
              <a:t>Body</a:t>
            </a:r>
          </a:p>
        </p:txBody>
      </p:sp>
      <p:sp>
        <p:nvSpPr>
          <p:cNvPr id="3" name="Text Placeholder 19">
            <a:extLst>
              <a:ext uri="{FF2B5EF4-FFF2-40B4-BE49-F238E27FC236}">
                <a16:creationId xmlns:a16="http://schemas.microsoft.com/office/drawing/2014/main" id="{9B9FB04A-7ED1-1901-52B1-235BD1F1EEEF}"/>
              </a:ext>
            </a:extLst>
          </p:cNvPr>
          <p:cNvSpPr txBox="1">
            <a:spLocks/>
          </p:cNvSpPr>
          <p:nvPr userDrawn="1"/>
        </p:nvSpPr>
        <p:spPr>
          <a:xfrm>
            <a:off x="1146811" y="4699030"/>
            <a:ext cx="10191750" cy="1453707"/>
          </a:xfrm>
          <a:prstGeom prst="rect">
            <a:avLst/>
          </a:prstGeom>
        </p:spPr>
        <p:txBody>
          <a:bodyPr numCol="3" spcCol="1600200"/>
          <a:lstStyle>
            <a:lvl1pPr marL="971550" indent="-971550" algn="l" defTabSz="914400" rtl="0" eaLnBrk="1" latinLnBrk="0" hangingPunct="1">
              <a:lnSpc>
                <a:spcPct val="90000"/>
              </a:lnSpc>
              <a:spcBef>
                <a:spcPts val="1000"/>
              </a:spcBef>
              <a:buSzPct val="60000"/>
              <a:buFontTx/>
              <a:buBlip>
                <a:blip r:embed="rId2"/>
              </a:buBlip>
              <a:defRPr sz="13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solidFill>
                <a:schemeClr val="bg2"/>
              </a:solidFill>
            </a:endParaRPr>
          </a:p>
        </p:txBody>
      </p:sp>
    </p:spTree>
    <p:extLst>
      <p:ext uri="{BB962C8B-B14F-4D97-AF65-F5344CB8AC3E}">
        <p14:creationId xmlns:p14="http://schemas.microsoft.com/office/powerpoint/2010/main" val="2641199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3215135-45BD-BB8A-A5F7-FC9622D8AD16}"/>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4" name="Subtitle 2">
            <a:extLst>
              <a:ext uri="{FF2B5EF4-FFF2-40B4-BE49-F238E27FC236}">
                <a16:creationId xmlns:a16="http://schemas.microsoft.com/office/drawing/2014/main" id="{CB54963C-325D-1A58-E9D8-78E2A4E6D1E7}"/>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Rectangle 4">
            <a:extLst>
              <a:ext uri="{FF2B5EF4-FFF2-40B4-BE49-F238E27FC236}">
                <a16:creationId xmlns:a16="http://schemas.microsoft.com/office/drawing/2014/main" id="{66F8A499-FCDD-C2E4-6832-AA585000EC79}"/>
              </a:ext>
            </a:extLst>
          </p:cNvPr>
          <p:cNvSpPr/>
          <p:nvPr userDrawn="1"/>
        </p:nvSpPr>
        <p:spPr>
          <a:xfrm>
            <a:off x="0" y="3364255"/>
            <a:ext cx="12192000" cy="1231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
        <p:nvSpPr>
          <p:cNvPr id="8" name="Text Placeholder 19">
            <a:extLst>
              <a:ext uri="{FF2B5EF4-FFF2-40B4-BE49-F238E27FC236}">
                <a16:creationId xmlns:a16="http://schemas.microsoft.com/office/drawing/2014/main" id="{BE191546-9D24-A63A-D0EC-64529312F8AF}"/>
              </a:ext>
            </a:extLst>
          </p:cNvPr>
          <p:cNvSpPr>
            <a:spLocks noGrp="1"/>
          </p:cNvSpPr>
          <p:nvPr>
            <p:ph type="body" sz="quarter" idx="12" hasCustomPrompt="1"/>
          </p:nvPr>
        </p:nvSpPr>
        <p:spPr>
          <a:xfrm>
            <a:off x="1052302" y="4668331"/>
            <a:ext cx="1909472" cy="1327677"/>
          </a:xfrm>
          <a:prstGeom prst="rect">
            <a:avLst/>
          </a:prstGeom>
        </p:spPr>
        <p:txBody>
          <a:bodyPr/>
          <a:lstStyle>
            <a:lvl1pPr marL="0" indent="0">
              <a:buNone/>
              <a:defRPr sz="900">
                <a:solidFill>
                  <a:srgbClr val="33383B"/>
                </a:solidFill>
              </a:defRPr>
            </a:lvl1pPr>
          </a:lstStyle>
          <a:p>
            <a:pPr lvl="0"/>
            <a:r>
              <a:rPr lang="en-US"/>
              <a:t>Body</a:t>
            </a:r>
          </a:p>
        </p:txBody>
      </p:sp>
      <p:sp>
        <p:nvSpPr>
          <p:cNvPr id="9" name="Text Placeholder 11">
            <a:extLst>
              <a:ext uri="{FF2B5EF4-FFF2-40B4-BE49-F238E27FC236}">
                <a16:creationId xmlns:a16="http://schemas.microsoft.com/office/drawing/2014/main" id="{2CDBE45C-DB38-E55E-95CC-C8A8FF8DF739}"/>
              </a:ext>
            </a:extLst>
          </p:cNvPr>
          <p:cNvSpPr>
            <a:spLocks noGrp="1"/>
          </p:cNvSpPr>
          <p:nvPr>
            <p:ph type="body" sz="quarter" idx="10" hasCustomPrompt="1"/>
          </p:nvPr>
        </p:nvSpPr>
        <p:spPr>
          <a:xfrm>
            <a:off x="1052301" y="3743577"/>
            <a:ext cx="1915175" cy="924753"/>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Header</a:t>
            </a:r>
          </a:p>
        </p:txBody>
      </p:sp>
      <p:sp>
        <p:nvSpPr>
          <p:cNvPr id="10" name="Text Placeholder 19">
            <a:extLst>
              <a:ext uri="{FF2B5EF4-FFF2-40B4-BE49-F238E27FC236}">
                <a16:creationId xmlns:a16="http://schemas.microsoft.com/office/drawing/2014/main" id="{812800A8-3343-C283-35FB-0F648DD96044}"/>
              </a:ext>
            </a:extLst>
          </p:cNvPr>
          <p:cNvSpPr>
            <a:spLocks noGrp="1"/>
          </p:cNvSpPr>
          <p:nvPr>
            <p:ph type="body" sz="quarter" idx="13" hasCustomPrompt="1"/>
          </p:nvPr>
        </p:nvSpPr>
        <p:spPr>
          <a:xfrm>
            <a:off x="5082533" y="4668331"/>
            <a:ext cx="1909472" cy="1327677"/>
          </a:xfrm>
          <a:prstGeom prst="rect">
            <a:avLst/>
          </a:prstGeom>
        </p:spPr>
        <p:txBody>
          <a:bodyPr/>
          <a:lstStyle>
            <a:lvl1pPr marL="0" indent="0">
              <a:buNone/>
              <a:defRPr sz="900">
                <a:solidFill>
                  <a:srgbClr val="33383B"/>
                </a:solidFill>
              </a:defRPr>
            </a:lvl1pPr>
          </a:lstStyle>
          <a:p>
            <a:pPr lvl="0"/>
            <a:r>
              <a:rPr lang="en-US"/>
              <a:t>Body</a:t>
            </a:r>
          </a:p>
        </p:txBody>
      </p:sp>
      <p:sp>
        <p:nvSpPr>
          <p:cNvPr id="11" name="Text Placeholder 11">
            <a:extLst>
              <a:ext uri="{FF2B5EF4-FFF2-40B4-BE49-F238E27FC236}">
                <a16:creationId xmlns:a16="http://schemas.microsoft.com/office/drawing/2014/main" id="{FB800DF3-3C9C-E2B1-6330-F66124544A26}"/>
              </a:ext>
            </a:extLst>
          </p:cNvPr>
          <p:cNvSpPr>
            <a:spLocks noGrp="1"/>
          </p:cNvSpPr>
          <p:nvPr>
            <p:ph type="body" sz="quarter" idx="14" hasCustomPrompt="1"/>
          </p:nvPr>
        </p:nvSpPr>
        <p:spPr>
          <a:xfrm>
            <a:off x="5082532" y="3743577"/>
            <a:ext cx="1915175" cy="924753"/>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Header</a:t>
            </a:r>
          </a:p>
        </p:txBody>
      </p:sp>
      <p:sp>
        <p:nvSpPr>
          <p:cNvPr id="12" name="Text Placeholder 19">
            <a:extLst>
              <a:ext uri="{FF2B5EF4-FFF2-40B4-BE49-F238E27FC236}">
                <a16:creationId xmlns:a16="http://schemas.microsoft.com/office/drawing/2014/main" id="{9D128CF3-3F46-CBAE-52A2-F52A446E5358}"/>
              </a:ext>
            </a:extLst>
          </p:cNvPr>
          <p:cNvSpPr>
            <a:spLocks noGrp="1"/>
          </p:cNvSpPr>
          <p:nvPr>
            <p:ph type="body" sz="quarter" idx="15" hasCustomPrompt="1"/>
          </p:nvPr>
        </p:nvSpPr>
        <p:spPr>
          <a:xfrm>
            <a:off x="9054471" y="4668331"/>
            <a:ext cx="1909472" cy="1327677"/>
          </a:xfrm>
          <a:prstGeom prst="rect">
            <a:avLst/>
          </a:prstGeom>
        </p:spPr>
        <p:txBody>
          <a:bodyPr/>
          <a:lstStyle>
            <a:lvl1pPr marL="0" indent="0">
              <a:buNone/>
              <a:defRPr sz="900">
                <a:solidFill>
                  <a:srgbClr val="33383B"/>
                </a:solidFill>
              </a:defRPr>
            </a:lvl1pPr>
          </a:lstStyle>
          <a:p>
            <a:pPr lvl="0"/>
            <a:r>
              <a:rPr lang="en-US"/>
              <a:t>Body</a:t>
            </a:r>
          </a:p>
        </p:txBody>
      </p:sp>
      <p:sp>
        <p:nvSpPr>
          <p:cNvPr id="13" name="Text Placeholder 11">
            <a:extLst>
              <a:ext uri="{FF2B5EF4-FFF2-40B4-BE49-F238E27FC236}">
                <a16:creationId xmlns:a16="http://schemas.microsoft.com/office/drawing/2014/main" id="{EA473029-B50A-E3BB-3920-F5B7A0E1CCF1}"/>
              </a:ext>
            </a:extLst>
          </p:cNvPr>
          <p:cNvSpPr>
            <a:spLocks noGrp="1"/>
          </p:cNvSpPr>
          <p:nvPr>
            <p:ph type="body" sz="quarter" idx="16" hasCustomPrompt="1"/>
          </p:nvPr>
        </p:nvSpPr>
        <p:spPr>
          <a:xfrm>
            <a:off x="9054470" y="3743577"/>
            <a:ext cx="1915175" cy="924753"/>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Header</a:t>
            </a:r>
          </a:p>
        </p:txBody>
      </p:sp>
      <p:sp>
        <p:nvSpPr>
          <p:cNvPr id="16" name="Picture Placeholder 65">
            <a:extLst>
              <a:ext uri="{FF2B5EF4-FFF2-40B4-BE49-F238E27FC236}">
                <a16:creationId xmlns:a16="http://schemas.microsoft.com/office/drawing/2014/main" id="{3A642840-5BF6-ED65-FA82-45357D241072}"/>
              </a:ext>
            </a:extLst>
          </p:cNvPr>
          <p:cNvSpPr>
            <a:spLocks noGrp="1"/>
          </p:cNvSpPr>
          <p:nvPr>
            <p:ph type="pic" sz="quarter" idx="23"/>
          </p:nvPr>
        </p:nvSpPr>
        <p:spPr>
          <a:xfrm>
            <a:off x="0" y="1149909"/>
            <a:ext cx="12192000" cy="2214345"/>
          </a:xfrm>
          <a:prstGeom prst="rect">
            <a:avLst/>
          </a:prstGeom>
        </p:spPr>
        <p:txBody>
          <a:bodyPr/>
          <a:lstStyle/>
          <a:p>
            <a:endParaRPr lang="en-US"/>
          </a:p>
        </p:txBody>
      </p:sp>
    </p:spTree>
    <p:extLst>
      <p:ext uri="{BB962C8B-B14F-4D97-AF65-F5344CB8AC3E}">
        <p14:creationId xmlns:p14="http://schemas.microsoft.com/office/powerpoint/2010/main" val="1839157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ILESTONES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3215135-45BD-BB8A-A5F7-FC9622D8AD16}"/>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4" name="Subtitle 2">
            <a:extLst>
              <a:ext uri="{FF2B5EF4-FFF2-40B4-BE49-F238E27FC236}">
                <a16:creationId xmlns:a16="http://schemas.microsoft.com/office/drawing/2014/main" id="{CB54963C-325D-1A58-E9D8-78E2A4E6D1E7}"/>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Rectangle 4">
            <a:extLst>
              <a:ext uri="{FF2B5EF4-FFF2-40B4-BE49-F238E27FC236}">
                <a16:creationId xmlns:a16="http://schemas.microsoft.com/office/drawing/2014/main" id="{66F8A499-FCDD-C2E4-6832-AA585000EC79}"/>
              </a:ext>
            </a:extLst>
          </p:cNvPr>
          <p:cNvSpPr/>
          <p:nvPr userDrawn="1"/>
        </p:nvSpPr>
        <p:spPr>
          <a:xfrm>
            <a:off x="0" y="3364255"/>
            <a:ext cx="12192000" cy="1231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
        <p:nvSpPr>
          <p:cNvPr id="22" name="Text Placeholder 11">
            <a:extLst>
              <a:ext uri="{FF2B5EF4-FFF2-40B4-BE49-F238E27FC236}">
                <a16:creationId xmlns:a16="http://schemas.microsoft.com/office/drawing/2014/main" id="{172132F4-6748-9082-68D9-B5A31FAEAFF5}"/>
              </a:ext>
            </a:extLst>
          </p:cNvPr>
          <p:cNvSpPr>
            <a:spLocks noGrp="1"/>
          </p:cNvSpPr>
          <p:nvPr>
            <p:ph type="body" sz="quarter" idx="21" hasCustomPrompt="1"/>
          </p:nvPr>
        </p:nvSpPr>
        <p:spPr>
          <a:xfrm>
            <a:off x="4099443" y="2672505"/>
            <a:ext cx="2355264" cy="628440"/>
          </a:xfrm>
          <a:prstGeom prst="rect">
            <a:avLst/>
          </a:prstGeom>
        </p:spPr>
        <p:txBody>
          <a:bodyPr/>
          <a:lstStyle>
            <a:lvl1pPr marL="0" indent="0">
              <a:buNone/>
              <a:defRPr sz="300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25" name="Text Placeholder 11">
            <a:extLst>
              <a:ext uri="{FF2B5EF4-FFF2-40B4-BE49-F238E27FC236}">
                <a16:creationId xmlns:a16="http://schemas.microsoft.com/office/drawing/2014/main" id="{303DB6B4-5490-B43A-5233-238A02D7B9D2}"/>
              </a:ext>
            </a:extLst>
          </p:cNvPr>
          <p:cNvSpPr>
            <a:spLocks noGrp="1"/>
          </p:cNvSpPr>
          <p:nvPr>
            <p:ph type="body" sz="quarter" idx="24" hasCustomPrompt="1"/>
          </p:nvPr>
        </p:nvSpPr>
        <p:spPr>
          <a:xfrm>
            <a:off x="284988" y="2672505"/>
            <a:ext cx="2355264" cy="628440"/>
          </a:xfrm>
          <a:prstGeom prst="rect">
            <a:avLst/>
          </a:prstGeom>
        </p:spPr>
        <p:txBody>
          <a:bodyPr/>
          <a:lstStyle>
            <a:lvl1pPr marL="0" indent="0">
              <a:buNone/>
              <a:defRPr sz="3000">
                <a:solidFill>
                  <a:schemeClr val="accent2">
                    <a:lumMod val="50000"/>
                  </a:schemeClr>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32" name="Text Placeholder 19">
            <a:extLst>
              <a:ext uri="{FF2B5EF4-FFF2-40B4-BE49-F238E27FC236}">
                <a16:creationId xmlns:a16="http://schemas.microsoft.com/office/drawing/2014/main" id="{BC126396-44A3-0A88-EA56-1E088BC079ED}"/>
              </a:ext>
            </a:extLst>
          </p:cNvPr>
          <p:cNvSpPr>
            <a:spLocks noGrp="1"/>
          </p:cNvSpPr>
          <p:nvPr>
            <p:ph type="body" sz="quarter" idx="27" hasCustomPrompt="1"/>
          </p:nvPr>
        </p:nvSpPr>
        <p:spPr>
          <a:xfrm>
            <a:off x="4100048" y="1898631"/>
            <a:ext cx="2348250" cy="773874"/>
          </a:xfrm>
          <a:prstGeom prst="rect">
            <a:avLst/>
          </a:prstGeom>
        </p:spPr>
        <p:txBody>
          <a:bodyPr/>
          <a:lstStyle>
            <a:lvl1pPr marL="0" indent="0">
              <a:buNone/>
              <a:defRPr sz="900">
                <a:solidFill>
                  <a:srgbClr val="33383B"/>
                </a:solidFill>
              </a:defRPr>
            </a:lvl1pPr>
          </a:lstStyle>
          <a:p>
            <a:pPr lvl="0"/>
            <a:r>
              <a:rPr lang="en-US"/>
              <a:t>Body</a:t>
            </a:r>
          </a:p>
        </p:txBody>
      </p:sp>
      <p:sp>
        <p:nvSpPr>
          <p:cNvPr id="36" name="Text Placeholder 19">
            <a:extLst>
              <a:ext uri="{FF2B5EF4-FFF2-40B4-BE49-F238E27FC236}">
                <a16:creationId xmlns:a16="http://schemas.microsoft.com/office/drawing/2014/main" id="{C1986701-C2B3-CC1B-18A9-BFB05956FFEB}"/>
              </a:ext>
            </a:extLst>
          </p:cNvPr>
          <p:cNvSpPr>
            <a:spLocks noGrp="1"/>
          </p:cNvSpPr>
          <p:nvPr>
            <p:ph type="body" sz="quarter" idx="28" hasCustomPrompt="1"/>
          </p:nvPr>
        </p:nvSpPr>
        <p:spPr>
          <a:xfrm>
            <a:off x="284988" y="2044065"/>
            <a:ext cx="2348250" cy="628440"/>
          </a:xfrm>
          <a:prstGeom prst="rect">
            <a:avLst/>
          </a:prstGeom>
        </p:spPr>
        <p:txBody>
          <a:bodyPr/>
          <a:lstStyle>
            <a:lvl1pPr marL="0" indent="0">
              <a:buNone/>
              <a:defRPr sz="900">
                <a:solidFill>
                  <a:srgbClr val="33383B"/>
                </a:solidFill>
              </a:defRPr>
            </a:lvl1pPr>
          </a:lstStyle>
          <a:p>
            <a:pPr lvl="0"/>
            <a:r>
              <a:rPr lang="en-US"/>
              <a:t>Body</a:t>
            </a:r>
          </a:p>
        </p:txBody>
      </p:sp>
      <p:sp>
        <p:nvSpPr>
          <p:cNvPr id="40" name="Text Placeholder 11">
            <a:extLst>
              <a:ext uri="{FF2B5EF4-FFF2-40B4-BE49-F238E27FC236}">
                <a16:creationId xmlns:a16="http://schemas.microsoft.com/office/drawing/2014/main" id="{2BEF0311-04D9-FECA-A378-439BAD9D62CB}"/>
              </a:ext>
            </a:extLst>
          </p:cNvPr>
          <p:cNvSpPr>
            <a:spLocks noGrp="1"/>
          </p:cNvSpPr>
          <p:nvPr>
            <p:ph type="body" sz="quarter" idx="29" hasCustomPrompt="1"/>
          </p:nvPr>
        </p:nvSpPr>
        <p:spPr>
          <a:xfrm>
            <a:off x="7906189" y="2672505"/>
            <a:ext cx="2355264" cy="628440"/>
          </a:xfrm>
          <a:prstGeom prst="rect">
            <a:avLst/>
          </a:prstGeom>
        </p:spPr>
        <p:txBody>
          <a:bodyPr/>
          <a:lstStyle>
            <a:lvl1pPr marL="0" indent="0">
              <a:buNone/>
              <a:defRPr sz="3000">
                <a:solidFill>
                  <a:schemeClr val="accent4"/>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41" name="Text Placeholder 19">
            <a:extLst>
              <a:ext uri="{FF2B5EF4-FFF2-40B4-BE49-F238E27FC236}">
                <a16:creationId xmlns:a16="http://schemas.microsoft.com/office/drawing/2014/main" id="{FBB9984B-7742-E36A-EC71-7B9D6AA374F2}"/>
              </a:ext>
            </a:extLst>
          </p:cNvPr>
          <p:cNvSpPr>
            <a:spLocks noGrp="1"/>
          </p:cNvSpPr>
          <p:nvPr>
            <p:ph type="body" sz="quarter" idx="30" hasCustomPrompt="1"/>
          </p:nvPr>
        </p:nvSpPr>
        <p:spPr>
          <a:xfrm>
            <a:off x="7906794" y="1898631"/>
            <a:ext cx="2348250" cy="773874"/>
          </a:xfrm>
          <a:prstGeom prst="rect">
            <a:avLst/>
          </a:prstGeom>
        </p:spPr>
        <p:txBody>
          <a:bodyPr/>
          <a:lstStyle>
            <a:lvl1pPr marL="0" indent="0">
              <a:buNone/>
              <a:defRPr sz="900">
                <a:solidFill>
                  <a:srgbClr val="33383B"/>
                </a:solidFill>
              </a:defRPr>
            </a:lvl1pPr>
          </a:lstStyle>
          <a:p>
            <a:pPr lvl="0"/>
            <a:r>
              <a:rPr lang="en-US"/>
              <a:t>Body</a:t>
            </a:r>
          </a:p>
        </p:txBody>
      </p:sp>
      <p:sp>
        <p:nvSpPr>
          <p:cNvPr id="44" name="Text Placeholder 11">
            <a:extLst>
              <a:ext uri="{FF2B5EF4-FFF2-40B4-BE49-F238E27FC236}">
                <a16:creationId xmlns:a16="http://schemas.microsoft.com/office/drawing/2014/main" id="{26D1D8D4-C5FA-ADE8-9A6A-B49ED8225724}"/>
              </a:ext>
            </a:extLst>
          </p:cNvPr>
          <p:cNvSpPr>
            <a:spLocks noGrp="1"/>
          </p:cNvSpPr>
          <p:nvPr>
            <p:ph type="body" sz="quarter" idx="31" hasCustomPrompt="1"/>
          </p:nvPr>
        </p:nvSpPr>
        <p:spPr>
          <a:xfrm>
            <a:off x="5991890" y="3744848"/>
            <a:ext cx="2355264" cy="540281"/>
          </a:xfrm>
          <a:prstGeom prst="rect">
            <a:avLst/>
          </a:prstGeom>
        </p:spPr>
        <p:txBody>
          <a:bodyPr/>
          <a:lstStyle>
            <a:lvl1pPr marL="0" indent="0">
              <a:buNone/>
              <a:defRPr sz="3000">
                <a:solidFill>
                  <a:schemeClr val="accent3"/>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45" name="Text Placeholder 11">
            <a:extLst>
              <a:ext uri="{FF2B5EF4-FFF2-40B4-BE49-F238E27FC236}">
                <a16:creationId xmlns:a16="http://schemas.microsoft.com/office/drawing/2014/main" id="{0F6B28FA-0291-69B1-60C6-2E3A55CA9EC2}"/>
              </a:ext>
            </a:extLst>
          </p:cNvPr>
          <p:cNvSpPr>
            <a:spLocks noGrp="1"/>
          </p:cNvSpPr>
          <p:nvPr>
            <p:ph type="body" sz="quarter" idx="32" hasCustomPrompt="1"/>
          </p:nvPr>
        </p:nvSpPr>
        <p:spPr>
          <a:xfrm>
            <a:off x="2182515" y="3744848"/>
            <a:ext cx="2355264" cy="540281"/>
          </a:xfrm>
          <a:prstGeom prst="rect">
            <a:avLst/>
          </a:prstGeom>
        </p:spPr>
        <p:txBody>
          <a:bodyPr/>
          <a:lstStyle>
            <a:lvl1pPr marL="0" indent="0">
              <a:buNone/>
              <a:defRPr sz="3000">
                <a:solidFill>
                  <a:schemeClr val="accent2"/>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46" name="Text Placeholder 11">
            <a:extLst>
              <a:ext uri="{FF2B5EF4-FFF2-40B4-BE49-F238E27FC236}">
                <a16:creationId xmlns:a16="http://schemas.microsoft.com/office/drawing/2014/main" id="{2CB80EC5-4230-29E6-9763-940BC95D1194}"/>
              </a:ext>
            </a:extLst>
          </p:cNvPr>
          <p:cNvSpPr>
            <a:spLocks noGrp="1"/>
          </p:cNvSpPr>
          <p:nvPr>
            <p:ph type="body" sz="quarter" idx="33" hasCustomPrompt="1"/>
          </p:nvPr>
        </p:nvSpPr>
        <p:spPr>
          <a:xfrm>
            <a:off x="9798636" y="3744848"/>
            <a:ext cx="2003777" cy="540281"/>
          </a:xfrm>
          <a:prstGeom prst="rect">
            <a:avLst/>
          </a:prstGeom>
        </p:spPr>
        <p:txBody>
          <a:bodyPr/>
          <a:lstStyle>
            <a:lvl1pPr marL="0" indent="0">
              <a:buNone/>
              <a:defRPr sz="3000">
                <a:solidFill>
                  <a:schemeClr val="accent5"/>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47" name="Text Placeholder 19">
            <a:extLst>
              <a:ext uri="{FF2B5EF4-FFF2-40B4-BE49-F238E27FC236}">
                <a16:creationId xmlns:a16="http://schemas.microsoft.com/office/drawing/2014/main" id="{76B27821-529C-1A94-0730-458DE2E1AE79}"/>
              </a:ext>
            </a:extLst>
          </p:cNvPr>
          <p:cNvSpPr>
            <a:spLocks noGrp="1"/>
          </p:cNvSpPr>
          <p:nvPr>
            <p:ph type="body" sz="quarter" idx="34" hasCustomPrompt="1"/>
          </p:nvPr>
        </p:nvSpPr>
        <p:spPr>
          <a:xfrm>
            <a:off x="2182515" y="4329473"/>
            <a:ext cx="2348250" cy="773874"/>
          </a:xfrm>
          <a:prstGeom prst="rect">
            <a:avLst/>
          </a:prstGeom>
        </p:spPr>
        <p:txBody>
          <a:bodyPr/>
          <a:lstStyle>
            <a:lvl1pPr marL="0" indent="0">
              <a:buNone/>
              <a:defRPr sz="900">
                <a:solidFill>
                  <a:srgbClr val="33383B"/>
                </a:solidFill>
              </a:defRPr>
            </a:lvl1pPr>
          </a:lstStyle>
          <a:p>
            <a:pPr lvl="0"/>
            <a:r>
              <a:rPr lang="en-US"/>
              <a:t>Body</a:t>
            </a:r>
          </a:p>
        </p:txBody>
      </p:sp>
      <p:sp>
        <p:nvSpPr>
          <p:cNvPr id="49" name="Text Placeholder 19">
            <a:extLst>
              <a:ext uri="{FF2B5EF4-FFF2-40B4-BE49-F238E27FC236}">
                <a16:creationId xmlns:a16="http://schemas.microsoft.com/office/drawing/2014/main" id="{59D2999A-1114-39ED-95D8-22B82F16EB4B}"/>
              </a:ext>
            </a:extLst>
          </p:cNvPr>
          <p:cNvSpPr>
            <a:spLocks noGrp="1"/>
          </p:cNvSpPr>
          <p:nvPr>
            <p:ph type="body" sz="quarter" idx="35" hasCustomPrompt="1"/>
          </p:nvPr>
        </p:nvSpPr>
        <p:spPr>
          <a:xfrm>
            <a:off x="5991890" y="4329473"/>
            <a:ext cx="2348250" cy="773874"/>
          </a:xfrm>
          <a:prstGeom prst="rect">
            <a:avLst/>
          </a:prstGeom>
        </p:spPr>
        <p:txBody>
          <a:bodyPr/>
          <a:lstStyle>
            <a:lvl1pPr marL="0" indent="0">
              <a:buNone/>
              <a:defRPr sz="900">
                <a:solidFill>
                  <a:srgbClr val="33383B"/>
                </a:solidFill>
              </a:defRPr>
            </a:lvl1pPr>
          </a:lstStyle>
          <a:p>
            <a:pPr lvl="0"/>
            <a:r>
              <a:rPr lang="en-US"/>
              <a:t>Body</a:t>
            </a:r>
          </a:p>
        </p:txBody>
      </p:sp>
      <p:sp>
        <p:nvSpPr>
          <p:cNvPr id="50" name="Text Placeholder 19">
            <a:extLst>
              <a:ext uri="{FF2B5EF4-FFF2-40B4-BE49-F238E27FC236}">
                <a16:creationId xmlns:a16="http://schemas.microsoft.com/office/drawing/2014/main" id="{116C5CE4-6BDA-5243-41E3-1F718E556128}"/>
              </a:ext>
            </a:extLst>
          </p:cNvPr>
          <p:cNvSpPr>
            <a:spLocks noGrp="1"/>
          </p:cNvSpPr>
          <p:nvPr>
            <p:ph type="body" sz="quarter" idx="36" hasCustomPrompt="1"/>
          </p:nvPr>
        </p:nvSpPr>
        <p:spPr>
          <a:xfrm>
            <a:off x="9802143" y="4329473"/>
            <a:ext cx="2003777" cy="773874"/>
          </a:xfrm>
          <a:prstGeom prst="rect">
            <a:avLst/>
          </a:prstGeom>
        </p:spPr>
        <p:txBody>
          <a:bodyPr/>
          <a:lstStyle>
            <a:lvl1pPr marL="0" indent="0">
              <a:buNone/>
              <a:defRPr sz="900">
                <a:solidFill>
                  <a:srgbClr val="33383B"/>
                </a:solidFill>
              </a:defRPr>
            </a:lvl1pPr>
          </a:lstStyle>
          <a:p>
            <a:pPr lvl="0"/>
            <a:r>
              <a:rPr lang="en-US"/>
              <a:t>Body</a:t>
            </a:r>
          </a:p>
        </p:txBody>
      </p:sp>
      <p:pic>
        <p:nvPicPr>
          <p:cNvPr id="51" name="Graphic 50">
            <a:extLst>
              <a:ext uri="{FF2B5EF4-FFF2-40B4-BE49-F238E27FC236}">
                <a16:creationId xmlns:a16="http://schemas.microsoft.com/office/drawing/2014/main" id="{63272CEE-B435-6F09-402D-A173FB45A6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5400000">
            <a:off x="6376839" y="3443955"/>
            <a:ext cx="111098" cy="100654"/>
          </a:xfrm>
          <a:prstGeom prst="rect">
            <a:avLst/>
          </a:prstGeom>
        </p:spPr>
      </p:pic>
      <p:pic>
        <p:nvPicPr>
          <p:cNvPr id="52" name="Graphic 51">
            <a:extLst>
              <a:ext uri="{FF2B5EF4-FFF2-40B4-BE49-F238E27FC236}">
                <a16:creationId xmlns:a16="http://schemas.microsoft.com/office/drawing/2014/main" id="{7ACCA64E-DD6B-6E04-EB4E-E1FBE0A93C4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5400000">
            <a:off x="2561951" y="3443955"/>
            <a:ext cx="111098" cy="100654"/>
          </a:xfrm>
          <a:prstGeom prst="rect">
            <a:avLst/>
          </a:prstGeom>
        </p:spPr>
      </p:pic>
      <p:pic>
        <p:nvPicPr>
          <p:cNvPr id="53" name="Graphic 52">
            <a:extLst>
              <a:ext uri="{FF2B5EF4-FFF2-40B4-BE49-F238E27FC236}">
                <a16:creationId xmlns:a16="http://schemas.microsoft.com/office/drawing/2014/main" id="{B8B631DF-758C-CB35-DFEB-20027F6FF60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5400000">
            <a:off x="10181124" y="3443955"/>
            <a:ext cx="111098" cy="100654"/>
          </a:xfrm>
          <a:prstGeom prst="rect">
            <a:avLst/>
          </a:prstGeom>
        </p:spPr>
      </p:pic>
      <p:pic>
        <p:nvPicPr>
          <p:cNvPr id="54" name="Graphic 53">
            <a:extLst>
              <a:ext uri="{FF2B5EF4-FFF2-40B4-BE49-F238E27FC236}">
                <a16:creationId xmlns:a16="http://schemas.microsoft.com/office/drawing/2014/main" id="{AFEF3817-A374-B597-B14A-30F017163E3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5400000">
            <a:off x="4469501" y="3320168"/>
            <a:ext cx="111098" cy="100654"/>
          </a:xfrm>
          <a:prstGeom prst="rect">
            <a:avLst/>
          </a:prstGeom>
        </p:spPr>
      </p:pic>
      <p:pic>
        <p:nvPicPr>
          <p:cNvPr id="55" name="Graphic 54">
            <a:extLst>
              <a:ext uri="{FF2B5EF4-FFF2-40B4-BE49-F238E27FC236}">
                <a16:creationId xmlns:a16="http://schemas.microsoft.com/office/drawing/2014/main" id="{289E1576-ABE3-02B4-524A-FF4C2561248C}"/>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5400000">
            <a:off x="654613" y="3320168"/>
            <a:ext cx="111098" cy="100654"/>
          </a:xfrm>
          <a:prstGeom prst="rect">
            <a:avLst/>
          </a:prstGeom>
        </p:spPr>
      </p:pic>
      <p:pic>
        <p:nvPicPr>
          <p:cNvPr id="56" name="Graphic 55">
            <a:extLst>
              <a:ext uri="{FF2B5EF4-FFF2-40B4-BE49-F238E27FC236}">
                <a16:creationId xmlns:a16="http://schemas.microsoft.com/office/drawing/2014/main" id="{D8B10A79-FCDB-FA99-36DC-751E96EBCE0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rot="5400000">
            <a:off x="8273786" y="3320168"/>
            <a:ext cx="111098" cy="100654"/>
          </a:xfrm>
          <a:prstGeom prst="rect">
            <a:avLst/>
          </a:prstGeom>
        </p:spPr>
      </p:pic>
    </p:spTree>
    <p:extLst>
      <p:ext uri="{BB962C8B-B14F-4D97-AF65-F5344CB8AC3E}">
        <p14:creationId xmlns:p14="http://schemas.microsoft.com/office/powerpoint/2010/main" val="3495391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LESTONES 2">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0714C92E-2B99-ED1E-A714-EDFBD0136A69}"/>
              </a:ext>
            </a:extLst>
          </p:cNvPr>
          <p:cNvSpPr>
            <a:spLocks noGrp="1"/>
          </p:cNvSpPr>
          <p:nvPr>
            <p:ph type="body" sz="quarter" idx="12" hasCustomPrompt="1"/>
          </p:nvPr>
        </p:nvSpPr>
        <p:spPr>
          <a:xfrm>
            <a:off x="283063" y="4710241"/>
            <a:ext cx="1909472" cy="1327677"/>
          </a:xfrm>
          <a:prstGeom prst="rect">
            <a:avLst/>
          </a:prstGeom>
        </p:spPr>
        <p:txBody>
          <a:bodyPr/>
          <a:lstStyle>
            <a:lvl1pPr marL="0" indent="0">
              <a:buNone/>
              <a:defRPr sz="900">
                <a:solidFill>
                  <a:srgbClr val="33383B"/>
                </a:solidFill>
              </a:defRPr>
            </a:lvl1pPr>
          </a:lstStyle>
          <a:p>
            <a:pPr lvl="0"/>
            <a:r>
              <a:rPr lang="en-US"/>
              <a:t>Body</a:t>
            </a:r>
          </a:p>
        </p:txBody>
      </p:sp>
      <p:sp>
        <p:nvSpPr>
          <p:cNvPr id="59" name="Text Placeholder 11">
            <a:extLst>
              <a:ext uri="{FF2B5EF4-FFF2-40B4-BE49-F238E27FC236}">
                <a16:creationId xmlns:a16="http://schemas.microsoft.com/office/drawing/2014/main" id="{7D552C90-ACBD-347B-BEB7-3498E73BA706}"/>
              </a:ext>
            </a:extLst>
          </p:cNvPr>
          <p:cNvSpPr>
            <a:spLocks noGrp="1"/>
          </p:cNvSpPr>
          <p:nvPr>
            <p:ph type="body" sz="quarter" idx="17" hasCustomPrompt="1"/>
          </p:nvPr>
        </p:nvSpPr>
        <p:spPr>
          <a:xfrm>
            <a:off x="6006398" y="4117024"/>
            <a:ext cx="1901800"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60" name="Text Placeholder 11">
            <a:extLst>
              <a:ext uri="{FF2B5EF4-FFF2-40B4-BE49-F238E27FC236}">
                <a16:creationId xmlns:a16="http://schemas.microsoft.com/office/drawing/2014/main" id="{48091E97-2EFF-A87C-17D3-35FD9687DCC0}"/>
              </a:ext>
            </a:extLst>
          </p:cNvPr>
          <p:cNvSpPr>
            <a:spLocks noGrp="1"/>
          </p:cNvSpPr>
          <p:nvPr>
            <p:ph type="body" sz="quarter" idx="18" hasCustomPrompt="1"/>
          </p:nvPr>
        </p:nvSpPr>
        <p:spPr>
          <a:xfrm>
            <a:off x="7908250" y="4117024"/>
            <a:ext cx="1896137"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61" name="Text Placeholder 11">
            <a:extLst>
              <a:ext uri="{FF2B5EF4-FFF2-40B4-BE49-F238E27FC236}">
                <a16:creationId xmlns:a16="http://schemas.microsoft.com/office/drawing/2014/main" id="{870CCC54-DAB7-7A0F-93D1-FE74CAAB1179}"/>
              </a:ext>
            </a:extLst>
          </p:cNvPr>
          <p:cNvSpPr>
            <a:spLocks noGrp="1"/>
          </p:cNvSpPr>
          <p:nvPr>
            <p:ph type="body" sz="quarter" idx="19" hasCustomPrompt="1"/>
          </p:nvPr>
        </p:nvSpPr>
        <p:spPr>
          <a:xfrm>
            <a:off x="9815182" y="4117024"/>
            <a:ext cx="1919364"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12" name="Text Placeholder 11">
            <a:extLst>
              <a:ext uri="{FF2B5EF4-FFF2-40B4-BE49-F238E27FC236}">
                <a16:creationId xmlns:a16="http://schemas.microsoft.com/office/drawing/2014/main" id="{D43D02C4-D27C-2E52-E917-416B11C8EDDE}"/>
              </a:ext>
            </a:extLst>
          </p:cNvPr>
          <p:cNvSpPr>
            <a:spLocks noGrp="1"/>
          </p:cNvSpPr>
          <p:nvPr>
            <p:ph type="body" sz="quarter" idx="10" hasCustomPrompt="1"/>
          </p:nvPr>
        </p:nvSpPr>
        <p:spPr>
          <a:xfrm>
            <a:off x="283062" y="4117024"/>
            <a:ext cx="1915175"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55" name="Text Placeholder 11">
            <a:extLst>
              <a:ext uri="{FF2B5EF4-FFF2-40B4-BE49-F238E27FC236}">
                <a16:creationId xmlns:a16="http://schemas.microsoft.com/office/drawing/2014/main" id="{B51B883E-BEAE-6F61-2A19-7882CBC38C94}"/>
              </a:ext>
            </a:extLst>
          </p:cNvPr>
          <p:cNvSpPr>
            <a:spLocks noGrp="1"/>
          </p:cNvSpPr>
          <p:nvPr>
            <p:ph type="body" sz="quarter" idx="13" hasCustomPrompt="1"/>
          </p:nvPr>
        </p:nvSpPr>
        <p:spPr>
          <a:xfrm>
            <a:off x="2198249" y="4117024"/>
            <a:ext cx="1893520"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57" name="Text Placeholder 11">
            <a:extLst>
              <a:ext uri="{FF2B5EF4-FFF2-40B4-BE49-F238E27FC236}">
                <a16:creationId xmlns:a16="http://schemas.microsoft.com/office/drawing/2014/main" id="{2FCEEE83-1D7B-8F22-B960-7B55CB64EEF2}"/>
              </a:ext>
            </a:extLst>
          </p:cNvPr>
          <p:cNvSpPr>
            <a:spLocks noGrp="1"/>
          </p:cNvSpPr>
          <p:nvPr>
            <p:ph type="body" sz="quarter" idx="15" hasCustomPrompt="1"/>
          </p:nvPr>
        </p:nvSpPr>
        <p:spPr>
          <a:xfrm>
            <a:off x="4099466" y="4117024"/>
            <a:ext cx="1919364"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56" name="Text Placeholder 19">
            <a:extLst>
              <a:ext uri="{FF2B5EF4-FFF2-40B4-BE49-F238E27FC236}">
                <a16:creationId xmlns:a16="http://schemas.microsoft.com/office/drawing/2014/main" id="{5143908E-3812-21ED-C4FF-F5006A49E228}"/>
              </a:ext>
            </a:extLst>
          </p:cNvPr>
          <p:cNvSpPr>
            <a:spLocks noGrp="1"/>
          </p:cNvSpPr>
          <p:nvPr>
            <p:ph type="body" sz="quarter" idx="14" hasCustomPrompt="1"/>
          </p:nvPr>
        </p:nvSpPr>
        <p:spPr>
          <a:xfrm>
            <a:off x="2198250" y="4710241"/>
            <a:ext cx="1887882" cy="1327677"/>
          </a:xfrm>
          <a:prstGeom prst="rect">
            <a:avLst/>
          </a:prstGeom>
        </p:spPr>
        <p:txBody>
          <a:bodyPr/>
          <a:lstStyle>
            <a:lvl1pPr marL="0" indent="0">
              <a:buNone/>
              <a:defRPr sz="900">
                <a:solidFill>
                  <a:srgbClr val="33383B"/>
                </a:solidFill>
              </a:defRPr>
            </a:lvl1pPr>
          </a:lstStyle>
          <a:p>
            <a:pPr lvl="0"/>
            <a:r>
              <a:rPr lang="en-US"/>
              <a:t>Body</a:t>
            </a:r>
          </a:p>
        </p:txBody>
      </p:sp>
      <p:sp>
        <p:nvSpPr>
          <p:cNvPr id="58" name="Text Placeholder 19">
            <a:extLst>
              <a:ext uri="{FF2B5EF4-FFF2-40B4-BE49-F238E27FC236}">
                <a16:creationId xmlns:a16="http://schemas.microsoft.com/office/drawing/2014/main" id="{0043069D-BFA3-B78B-F381-54FC27A71304}"/>
              </a:ext>
            </a:extLst>
          </p:cNvPr>
          <p:cNvSpPr>
            <a:spLocks noGrp="1"/>
          </p:cNvSpPr>
          <p:nvPr>
            <p:ph type="body" sz="quarter" idx="16" hasCustomPrompt="1"/>
          </p:nvPr>
        </p:nvSpPr>
        <p:spPr>
          <a:xfrm>
            <a:off x="4099466" y="4710241"/>
            <a:ext cx="1913649" cy="1327677"/>
          </a:xfrm>
          <a:prstGeom prst="rect">
            <a:avLst/>
          </a:prstGeom>
        </p:spPr>
        <p:txBody>
          <a:bodyPr/>
          <a:lstStyle>
            <a:lvl1pPr marL="0" indent="0">
              <a:buNone/>
              <a:defRPr sz="900">
                <a:solidFill>
                  <a:srgbClr val="33383B"/>
                </a:solidFill>
              </a:defRPr>
            </a:lvl1pPr>
          </a:lstStyle>
          <a:p>
            <a:pPr lvl="0"/>
            <a:r>
              <a:rPr lang="en-US"/>
              <a:t>Body</a:t>
            </a:r>
          </a:p>
        </p:txBody>
      </p:sp>
      <p:sp>
        <p:nvSpPr>
          <p:cNvPr id="62" name="Text Placeholder 19">
            <a:extLst>
              <a:ext uri="{FF2B5EF4-FFF2-40B4-BE49-F238E27FC236}">
                <a16:creationId xmlns:a16="http://schemas.microsoft.com/office/drawing/2014/main" id="{9AE1B0A4-BC43-1260-2374-A32AEE32620F}"/>
              </a:ext>
            </a:extLst>
          </p:cNvPr>
          <p:cNvSpPr>
            <a:spLocks noGrp="1"/>
          </p:cNvSpPr>
          <p:nvPr>
            <p:ph type="body" sz="quarter" idx="20" hasCustomPrompt="1"/>
          </p:nvPr>
        </p:nvSpPr>
        <p:spPr>
          <a:xfrm>
            <a:off x="6006398" y="4710241"/>
            <a:ext cx="1896137" cy="1327677"/>
          </a:xfrm>
          <a:prstGeom prst="rect">
            <a:avLst/>
          </a:prstGeom>
        </p:spPr>
        <p:txBody>
          <a:bodyPr/>
          <a:lstStyle>
            <a:lvl1pPr marL="0" indent="0">
              <a:buNone/>
              <a:defRPr sz="900">
                <a:solidFill>
                  <a:srgbClr val="33383B"/>
                </a:solidFill>
              </a:defRPr>
            </a:lvl1pPr>
          </a:lstStyle>
          <a:p>
            <a:pPr lvl="0"/>
            <a:r>
              <a:rPr lang="en-US"/>
              <a:t>Body</a:t>
            </a:r>
          </a:p>
        </p:txBody>
      </p:sp>
      <p:sp>
        <p:nvSpPr>
          <p:cNvPr id="63" name="Text Placeholder 19">
            <a:extLst>
              <a:ext uri="{FF2B5EF4-FFF2-40B4-BE49-F238E27FC236}">
                <a16:creationId xmlns:a16="http://schemas.microsoft.com/office/drawing/2014/main" id="{572A65DF-4286-15B2-A4F1-B20376E2D330}"/>
              </a:ext>
            </a:extLst>
          </p:cNvPr>
          <p:cNvSpPr>
            <a:spLocks noGrp="1"/>
          </p:cNvSpPr>
          <p:nvPr>
            <p:ph type="body" sz="quarter" idx="21" hasCustomPrompt="1"/>
          </p:nvPr>
        </p:nvSpPr>
        <p:spPr>
          <a:xfrm>
            <a:off x="7908250" y="4710241"/>
            <a:ext cx="1890491" cy="1327677"/>
          </a:xfrm>
          <a:prstGeom prst="rect">
            <a:avLst/>
          </a:prstGeom>
        </p:spPr>
        <p:txBody>
          <a:bodyPr/>
          <a:lstStyle>
            <a:lvl1pPr marL="0" indent="0">
              <a:buNone/>
              <a:defRPr sz="900">
                <a:solidFill>
                  <a:srgbClr val="33383B"/>
                </a:solidFill>
              </a:defRPr>
            </a:lvl1pPr>
          </a:lstStyle>
          <a:p>
            <a:pPr lvl="0"/>
            <a:r>
              <a:rPr lang="en-US"/>
              <a:t>Body</a:t>
            </a:r>
          </a:p>
        </p:txBody>
      </p:sp>
      <p:sp>
        <p:nvSpPr>
          <p:cNvPr id="64" name="Text Placeholder 19">
            <a:extLst>
              <a:ext uri="{FF2B5EF4-FFF2-40B4-BE49-F238E27FC236}">
                <a16:creationId xmlns:a16="http://schemas.microsoft.com/office/drawing/2014/main" id="{98DD4165-DE38-DEF6-C898-EAD15F87A743}"/>
              </a:ext>
            </a:extLst>
          </p:cNvPr>
          <p:cNvSpPr>
            <a:spLocks noGrp="1"/>
          </p:cNvSpPr>
          <p:nvPr>
            <p:ph type="body" sz="quarter" idx="22" hasCustomPrompt="1"/>
          </p:nvPr>
        </p:nvSpPr>
        <p:spPr>
          <a:xfrm>
            <a:off x="9815182" y="4710241"/>
            <a:ext cx="1913649" cy="1327677"/>
          </a:xfrm>
          <a:prstGeom prst="rect">
            <a:avLst/>
          </a:prstGeom>
        </p:spPr>
        <p:txBody>
          <a:bodyPr/>
          <a:lstStyle>
            <a:lvl1pPr marL="0" indent="0">
              <a:buNone/>
              <a:defRPr sz="900">
                <a:solidFill>
                  <a:srgbClr val="33383B"/>
                </a:solidFill>
              </a:defRPr>
            </a:lvl1pPr>
          </a:lstStyle>
          <a:p>
            <a:pPr lvl="0"/>
            <a:r>
              <a:rPr lang="en-US"/>
              <a:t>Body</a:t>
            </a:r>
          </a:p>
        </p:txBody>
      </p:sp>
      <p:sp>
        <p:nvSpPr>
          <p:cNvPr id="4" name="Title 1">
            <a:extLst>
              <a:ext uri="{FF2B5EF4-FFF2-40B4-BE49-F238E27FC236}">
                <a16:creationId xmlns:a16="http://schemas.microsoft.com/office/drawing/2014/main" id="{5BF0BC07-9117-2785-DF43-5F9B5FCAC63F}"/>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5" name="Subtitle 2">
            <a:extLst>
              <a:ext uri="{FF2B5EF4-FFF2-40B4-BE49-F238E27FC236}">
                <a16:creationId xmlns:a16="http://schemas.microsoft.com/office/drawing/2014/main" id="{C0A856B0-6F6E-FFEF-585F-48847BACEB46}"/>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Rectangle 5">
            <a:extLst>
              <a:ext uri="{FF2B5EF4-FFF2-40B4-BE49-F238E27FC236}">
                <a16:creationId xmlns:a16="http://schemas.microsoft.com/office/drawing/2014/main" id="{18259568-E8BD-CDFD-3860-5B4E02E97DB5}"/>
              </a:ext>
            </a:extLst>
          </p:cNvPr>
          <p:cNvSpPr/>
          <p:nvPr userDrawn="1"/>
        </p:nvSpPr>
        <p:spPr>
          <a:xfrm>
            <a:off x="0" y="3364255"/>
            <a:ext cx="12192000" cy="1231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
        <p:nvSpPr>
          <p:cNvPr id="66" name="Picture Placeholder 65">
            <a:extLst>
              <a:ext uri="{FF2B5EF4-FFF2-40B4-BE49-F238E27FC236}">
                <a16:creationId xmlns:a16="http://schemas.microsoft.com/office/drawing/2014/main" id="{546422B2-F9F1-8354-DE5F-80CC8A10E68F}"/>
              </a:ext>
            </a:extLst>
          </p:cNvPr>
          <p:cNvSpPr>
            <a:spLocks noGrp="1"/>
          </p:cNvSpPr>
          <p:nvPr>
            <p:ph type="pic" sz="quarter" idx="23"/>
          </p:nvPr>
        </p:nvSpPr>
        <p:spPr>
          <a:xfrm>
            <a:off x="0" y="751909"/>
            <a:ext cx="12192000" cy="3365114"/>
          </a:xfrm>
          <a:prstGeom prst="rect">
            <a:avLst/>
          </a:prstGeom>
        </p:spPr>
        <p:txBody>
          <a:bodyPr/>
          <a:lstStyle/>
          <a:p>
            <a:endParaRPr lang="en-US"/>
          </a:p>
        </p:txBody>
      </p:sp>
    </p:spTree>
    <p:extLst>
      <p:ext uri="{BB962C8B-B14F-4D97-AF65-F5344CB8AC3E}">
        <p14:creationId xmlns:p14="http://schemas.microsoft.com/office/powerpoint/2010/main" val="3635519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ILESTONES 3">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0714C92E-2B99-ED1E-A714-EDFBD0136A69}"/>
              </a:ext>
            </a:extLst>
          </p:cNvPr>
          <p:cNvSpPr>
            <a:spLocks noGrp="1"/>
          </p:cNvSpPr>
          <p:nvPr>
            <p:ph type="body" sz="quarter" idx="12" hasCustomPrompt="1"/>
          </p:nvPr>
        </p:nvSpPr>
        <p:spPr>
          <a:xfrm>
            <a:off x="283063" y="4710241"/>
            <a:ext cx="1909472" cy="1327677"/>
          </a:xfrm>
          <a:prstGeom prst="rect">
            <a:avLst/>
          </a:prstGeom>
        </p:spPr>
        <p:txBody>
          <a:bodyPr/>
          <a:lstStyle>
            <a:lvl1pPr marL="0" indent="0">
              <a:buNone/>
              <a:defRPr sz="900">
                <a:solidFill>
                  <a:srgbClr val="33383B"/>
                </a:solidFill>
              </a:defRPr>
            </a:lvl1pPr>
          </a:lstStyle>
          <a:p>
            <a:pPr lvl="0"/>
            <a:r>
              <a:rPr lang="en-US"/>
              <a:t>Body</a:t>
            </a:r>
          </a:p>
        </p:txBody>
      </p:sp>
      <p:sp>
        <p:nvSpPr>
          <p:cNvPr id="59" name="Text Placeholder 11">
            <a:extLst>
              <a:ext uri="{FF2B5EF4-FFF2-40B4-BE49-F238E27FC236}">
                <a16:creationId xmlns:a16="http://schemas.microsoft.com/office/drawing/2014/main" id="{7D552C90-ACBD-347B-BEB7-3498E73BA706}"/>
              </a:ext>
            </a:extLst>
          </p:cNvPr>
          <p:cNvSpPr>
            <a:spLocks noGrp="1"/>
          </p:cNvSpPr>
          <p:nvPr>
            <p:ph type="body" sz="quarter" idx="17" hasCustomPrompt="1"/>
          </p:nvPr>
        </p:nvSpPr>
        <p:spPr>
          <a:xfrm>
            <a:off x="6006398" y="4117024"/>
            <a:ext cx="1901800"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60" name="Text Placeholder 11">
            <a:extLst>
              <a:ext uri="{FF2B5EF4-FFF2-40B4-BE49-F238E27FC236}">
                <a16:creationId xmlns:a16="http://schemas.microsoft.com/office/drawing/2014/main" id="{48091E97-2EFF-A87C-17D3-35FD9687DCC0}"/>
              </a:ext>
            </a:extLst>
          </p:cNvPr>
          <p:cNvSpPr>
            <a:spLocks noGrp="1"/>
          </p:cNvSpPr>
          <p:nvPr>
            <p:ph type="body" sz="quarter" idx="18" hasCustomPrompt="1"/>
          </p:nvPr>
        </p:nvSpPr>
        <p:spPr>
          <a:xfrm>
            <a:off x="7908250" y="4117024"/>
            <a:ext cx="1896137"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61" name="Text Placeholder 11">
            <a:extLst>
              <a:ext uri="{FF2B5EF4-FFF2-40B4-BE49-F238E27FC236}">
                <a16:creationId xmlns:a16="http://schemas.microsoft.com/office/drawing/2014/main" id="{870CCC54-DAB7-7A0F-93D1-FE74CAAB1179}"/>
              </a:ext>
            </a:extLst>
          </p:cNvPr>
          <p:cNvSpPr>
            <a:spLocks noGrp="1"/>
          </p:cNvSpPr>
          <p:nvPr>
            <p:ph type="body" sz="quarter" idx="19" hasCustomPrompt="1"/>
          </p:nvPr>
        </p:nvSpPr>
        <p:spPr>
          <a:xfrm>
            <a:off x="9815182" y="4117024"/>
            <a:ext cx="1919364"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12" name="Text Placeholder 11">
            <a:extLst>
              <a:ext uri="{FF2B5EF4-FFF2-40B4-BE49-F238E27FC236}">
                <a16:creationId xmlns:a16="http://schemas.microsoft.com/office/drawing/2014/main" id="{D43D02C4-D27C-2E52-E917-416B11C8EDDE}"/>
              </a:ext>
            </a:extLst>
          </p:cNvPr>
          <p:cNvSpPr>
            <a:spLocks noGrp="1"/>
          </p:cNvSpPr>
          <p:nvPr>
            <p:ph type="body" sz="quarter" idx="10" hasCustomPrompt="1"/>
          </p:nvPr>
        </p:nvSpPr>
        <p:spPr>
          <a:xfrm>
            <a:off x="283062" y="4117024"/>
            <a:ext cx="1915175"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55" name="Text Placeholder 11">
            <a:extLst>
              <a:ext uri="{FF2B5EF4-FFF2-40B4-BE49-F238E27FC236}">
                <a16:creationId xmlns:a16="http://schemas.microsoft.com/office/drawing/2014/main" id="{B51B883E-BEAE-6F61-2A19-7882CBC38C94}"/>
              </a:ext>
            </a:extLst>
          </p:cNvPr>
          <p:cNvSpPr>
            <a:spLocks noGrp="1"/>
          </p:cNvSpPr>
          <p:nvPr>
            <p:ph type="body" sz="quarter" idx="13" hasCustomPrompt="1"/>
          </p:nvPr>
        </p:nvSpPr>
        <p:spPr>
          <a:xfrm>
            <a:off x="2198249" y="4117024"/>
            <a:ext cx="1893520"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57" name="Text Placeholder 11">
            <a:extLst>
              <a:ext uri="{FF2B5EF4-FFF2-40B4-BE49-F238E27FC236}">
                <a16:creationId xmlns:a16="http://schemas.microsoft.com/office/drawing/2014/main" id="{2FCEEE83-1D7B-8F22-B960-7B55CB64EEF2}"/>
              </a:ext>
            </a:extLst>
          </p:cNvPr>
          <p:cNvSpPr>
            <a:spLocks noGrp="1"/>
          </p:cNvSpPr>
          <p:nvPr>
            <p:ph type="body" sz="quarter" idx="15" hasCustomPrompt="1"/>
          </p:nvPr>
        </p:nvSpPr>
        <p:spPr>
          <a:xfrm>
            <a:off x="4099466" y="4117024"/>
            <a:ext cx="1919364" cy="722312"/>
          </a:xfrm>
          <a:prstGeom prst="rect">
            <a:avLst/>
          </a:prstGeom>
        </p:spPr>
        <p:txBody>
          <a:bodyPr/>
          <a:lstStyle>
            <a:lvl1pPr marL="0" indent="0">
              <a:buNone/>
              <a:defRPr sz="3000">
                <a:solidFill>
                  <a:srgbClr val="33383B"/>
                </a:solidFill>
                <a:latin typeface="+mj-lt"/>
              </a:defRPr>
            </a:lvl1pPr>
            <a:lvl2pPr>
              <a:defRPr>
                <a:solidFill>
                  <a:srgbClr val="33383B"/>
                </a:solidFill>
              </a:defRPr>
            </a:lvl2pPr>
            <a:lvl3pPr>
              <a:defRPr sz="900">
                <a:solidFill>
                  <a:srgbClr val="33383B"/>
                </a:solidFill>
              </a:defRPr>
            </a:lvl3pPr>
          </a:lstStyle>
          <a:p>
            <a:pPr lvl="0"/>
            <a:r>
              <a:rPr lang="en-US"/>
              <a:t>DATE</a:t>
            </a:r>
          </a:p>
        </p:txBody>
      </p:sp>
      <p:sp>
        <p:nvSpPr>
          <p:cNvPr id="34" name="Rectangle 33">
            <a:extLst>
              <a:ext uri="{FF2B5EF4-FFF2-40B4-BE49-F238E27FC236}">
                <a16:creationId xmlns:a16="http://schemas.microsoft.com/office/drawing/2014/main" id="{1D36F1F9-5E1C-91AC-0A36-597C9E18A30E}"/>
              </a:ext>
            </a:extLst>
          </p:cNvPr>
          <p:cNvSpPr/>
          <p:nvPr userDrawn="1"/>
        </p:nvSpPr>
        <p:spPr>
          <a:xfrm>
            <a:off x="10909935" y="4408837"/>
            <a:ext cx="685798" cy="8787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sp>
        <p:nvSpPr>
          <p:cNvPr id="56" name="Text Placeholder 19">
            <a:extLst>
              <a:ext uri="{FF2B5EF4-FFF2-40B4-BE49-F238E27FC236}">
                <a16:creationId xmlns:a16="http://schemas.microsoft.com/office/drawing/2014/main" id="{5143908E-3812-21ED-C4FF-F5006A49E228}"/>
              </a:ext>
            </a:extLst>
          </p:cNvPr>
          <p:cNvSpPr>
            <a:spLocks noGrp="1"/>
          </p:cNvSpPr>
          <p:nvPr>
            <p:ph type="body" sz="quarter" idx="14" hasCustomPrompt="1"/>
          </p:nvPr>
        </p:nvSpPr>
        <p:spPr>
          <a:xfrm>
            <a:off x="2198250" y="4710241"/>
            <a:ext cx="1887882" cy="1327677"/>
          </a:xfrm>
          <a:prstGeom prst="rect">
            <a:avLst/>
          </a:prstGeom>
        </p:spPr>
        <p:txBody>
          <a:bodyPr/>
          <a:lstStyle>
            <a:lvl1pPr marL="0" indent="0">
              <a:buNone/>
              <a:defRPr sz="900">
                <a:solidFill>
                  <a:srgbClr val="33383B"/>
                </a:solidFill>
              </a:defRPr>
            </a:lvl1pPr>
          </a:lstStyle>
          <a:p>
            <a:pPr lvl="0"/>
            <a:r>
              <a:rPr lang="en-US"/>
              <a:t>Body</a:t>
            </a:r>
          </a:p>
        </p:txBody>
      </p:sp>
      <p:sp>
        <p:nvSpPr>
          <p:cNvPr id="58" name="Text Placeholder 19">
            <a:extLst>
              <a:ext uri="{FF2B5EF4-FFF2-40B4-BE49-F238E27FC236}">
                <a16:creationId xmlns:a16="http://schemas.microsoft.com/office/drawing/2014/main" id="{0043069D-BFA3-B78B-F381-54FC27A71304}"/>
              </a:ext>
            </a:extLst>
          </p:cNvPr>
          <p:cNvSpPr>
            <a:spLocks noGrp="1"/>
          </p:cNvSpPr>
          <p:nvPr>
            <p:ph type="body" sz="quarter" idx="16" hasCustomPrompt="1"/>
          </p:nvPr>
        </p:nvSpPr>
        <p:spPr>
          <a:xfrm>
            <a:off x="4099466" y="4710241"/>
            <a:ext cx="1913649" cy="1327677"/>
          </a:xfrm>
          <a:prstGeom prst="rect">
            <a:avLst/>
          </a:prstGeom>
        </p:spPr>
        <p:txBody>
          <a:bodyPr/>
          <a:lstStyle>
            <a:lvl1pPr marL="0" indent="0">
              <a:buNone/>
              <a:defRPr sz="900">
                <a:solidFill>
                  <a:srgbClr val="33383B"/>
                </a:solidFill>
              </a:defRPr>
            </a:lvl1pPr>
          </a:lstStyle>
          <a:p>
            <a:pPr lvl="0"/>
            <a:r>
              <a:rPr lang="en-US"/>
              <a:t>Body</a:t>
            </a:r>
          </a:p>
        </p:txBody>
      </p:sp>
      <p:sp>
        <p:nvSpPr>
          <p:cNvPr id="62" name="Text Placeholder 19">
            <a:extLst>
              <a:ext uri="{FF2B5EF4-FFF2-40B4-BE49-F238E27FC236}">
                <a16:creationId xmlns:a16="http://schemas.microsoft.com/office/drawing/2014/main" id="{9AE1B0A4-BC43-1260-2374-A32AEE32620F}"/>
              </a:ext>
            </a:extLst>
          </p:cNvPr>
          <p:cNvSpPr>
            <a:spLocks noGrp="1"/>
          </p:cNvSpPr>
          <p:nvPr>
            <p:ph type="body" sz="quarter" idx="20" hasCustomPrompt="1"/>
          </p:nvPr>
        </p:nvSpPr>
        <p:spPr>
          <a:xfrm>
            <a:off x="6006398" y="4710241"/>
            <a:ext cx="1896137" cy="1327677"/>
          </a:xfrm>
          <a:prstGeom prst="rect">
            <a:avLst/>
          </a:prstGeom>
        </p:spPr>
        <p:txBody>
          <a:bodyPr/>
          <a:lstStyle>
            <a:lvl1pPr marL="0" indent="0">
              <a:buNone/>
              <a:defRPr sz="900">
                <a:solidFill>
                  <a:srgbClr val="33383B"/>
                </a:solidFill>
              </a:defRPr>
            </a:lvl1pPr>
          </a:lstStyle>
          <a:p>
            <a:pPr lvl="0"/>
            <a:r>
              <a:rPr lang="en-US"/>
              <a:t>Body</a:t>
            </a:r>
          </a:p>
        </p:txBody>
      </p:sp>
      <p:sp>
        <p:nvSpPr>
          <p:cNvPr id="63" name="Text Placeholder 19">
            <a:extLst>
              <a:ext uri="{FF2B5EF4-FFF2-40B4-BE49-F238E27FC236}">
                <a16:creationId xmlns:a16="http://schemas.microsoft.com/office/drawing/2014/main" id="{572A65DF-4286-15B2-A4F1-B20376E2D330}"/>
              </a:ext>
            </a:extLst>
          </p:cNvPr>
          <p:cNvSpPr>
            <a:spLocks noGrp="1"/>
          </p:cNvSpPr>
          <p:nvPr>
            <p:ph type="body" sz="quarter" idx="21" hasCustomPrompt="1"/>
          </p:nvPr>
        </p:nvSpPr>
        <p:spPr>
          <a:xfrm>
            <a:off x="7908250" y="4710241"/>
            <a:ext cx="1890491" cy="1327677"/>
          </a:xfrm>
          <a:prstGeom prst="rect">
            <a:avLst/>
          </a:prstGeom>
        </p:spPr>
        <p:txBody>
          <a:bodyPr/>
          <a:lstStyle>
            <a:lvl1pPr marL="0" indent="0">
              <a:buNone/>
              <a:defRPr sz="900">
                <a:solidFill>
                  <a:srgbClr val="33383B"/>
                </a:solidFill>
              </a:defRPr>
            </a:lvl1pPr>
          </a:lstStyle>
          <a:p>
            <a:pPr lvl="0"/>
            <a:r>
              <a:rPr lang="en-US"/>
              <a:t>Body</a:t>
            </a:r>
          </a:p>
        </p:txBody>
      </p:sp>
      <p:sp>
        <p:nvSpPr>
          <p:cNvPr id="64" name="Text Placeholder 19">
            <a:extLst>
              <a:ext uri="{FF2B5EF4-FFF2-40B4-BE49-F238E27FC236}">
                <a16:creationId xmlns:a16="http://schemas.microsoft.com/office/drawing/2014/main" id="{98DD4165-DE38-DEF6-C898-EAD15F87A743}"/>
              </a:ext>
            </a:extLst>
          </p:cNvPr>
          <p:cNvSpPr>
            <a:spLocks noGrp="1"/>
          </p:cNvSpPr>
          <p:nvPr>
            <p:ph type="body" sz="quarter" idx="22" hasCustomPrompt="1"/>
          </p:nvPr>
        </p:nvSpPr>
        <p:spPr>
          <a:xfrm>
            <a:off x="9815182" y="4710241"/>
            <a:ext cx="1913649" cy="1327677"/>
          </a:xfrm>
          <a:prstGeom prst="rect">
            <a:avLst/>
          </a:prstGeom>
        </p:spPr>
        <p:txBody>
          <a:bodyPr/>
          <a:lstStyle>
            <a:lvl1pPr marL="0" indent="0">
              <a:buNone/>
              <a:defRPr sz="900">
                <a:solidFill>
                  <a:srgbClr val="33383B"/>
                </a:solidFill>
              </a:defRPr>
            </a:lvl1pPr>
          </a:lstStyle>
          <a:p>
            <a:pPr lvl="0"/>
            <a:r>
              <a:rPr lang="en-US"/>
              <a:t>Body</a:t>
            </a:r>
          </a:p>
        </p:txBody>
      </p:sp>
      <p:sp>
        <p:nvSpPr>
          <p:cNvPr id="4" name="Title 1">
            <a:extLst>
              <a:ext uri="{FF2B5EF4-FFF2-40B4-BE49-F238E27FC236}">
                <a16:creationId xmlns:a16="http://schemas.microsoft.com/office/drawing/2014/main" id="{5BF0BC07-9117-2785-DF43-5F9B5FCAC63F}"/>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5" name="Subtitle 2">
            <a:extLst>
              <a:ext uri="{FF2B5EF4-FFF2-40B4-BE49-F238E27FC236}">
                <a16:creationId xmlns:a16="http://schemas.microsoft.com/office/drawing/2014/main" id="{C0A856B0-6F6E-FFEF-585F-48847BACEB46}"/>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Rectangle 5">
            <a:extLst>
              <a:ext uri="{FF2B5EF4-FFF2-40B4-BE49-F238E27FC236}">
                <a16:creationId xmlns:a16="http://schemas.microsoft.com/office/drawing/2014/main" id="{18259568-E8BD-CDFD-3860-5B4E02E97DB5}"/>
              </a:ext>
            </a:extLst>
          </p:cNvPr>
          <p:cNvSpPr/>
          <p:nvPr userDrawn="1"/>
        </p:nvSpPr>
        <p:spPr>
          <a:xfrm>
            <a:off x="0" y="3364255"/>
            <a:ext cx="12192000" cy="1231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
        <p:nvSpPr>
          <p:cNvPr id="66" name="Picture Placeholder 65">
            <a:extLst>
              <a:ext uri="{FF2B5EF4-FFF2-40B4-BE49-F238E27FC236}">
                <a16:creationId xmlns:a16="http://schemas.microsoft.com/office/drawing/2014/main" id="{546422B2-F9F1-8354-DE5F-80CC8A10E68F}"/>
              </a:ext>
            </a:extLst>
          </p:cNvPr>
          <p:cNvSpPr>
            <a:spLocks noGrp="1"/>
          </p:cNvSpPr>
          <p:nvPr>
            <p:ph type="pic" sz="quarter" idx="23"/>
          </p:nvPr>
        </p:nvSpPr>
        <p:spPr>
          <a:xfrm>
            <a:off x="0" y="751909"/>
            <a:ext cx="12192000" cy="3365114"/>
          </a:xfrm>
          <a:prstGeom prst="rect">
            <a:avLst/>
          </a:prstGeom>
        </p:spPr>
        <p:txBody>
          <a:bodyPr/>
          <a:lstStyle/>
          <a:p>
            <a:endParaRPr lang="en-US"/>
          </a:p>
        </p:txBody>
      </p:sp>
      <p:sp>
        <p:nvSpPr>
          <p:cNvPr id="19" name="Rectangle 18">
            <a:extLst>
              <a:ext uri="{FF2B5EF4-FFF2-40B4-BE49-F238E27FC236}">
                <a16:creationId xmlns:a16="http://schemas.microsoft.com/office/drawing/2014/main" id="{AD6D1477-4FC7-E300-F2D5-CD967DE3CBD2}"/>
              </a:ext>
            </a:extLst>
          </p:cNvPr>
          <p:cNvSpPr/>
          <p:nvPr userDrawn="1"/>
        </p:nvSpPr>
        <p:spPr>
          <a:xfrm>
            <a:off x="9017198" y="4408837"/>
            <a:ext cx="685798" cy="87871"/>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sp>
        <p:nvSpPr>
          <p:cNvPr id="22" name="Rectangle 21">
            <a:extLst>
              <a:ext uri="{FF2B5EF4-FFF2-40B4-BE49-F238E27FC236}">
                <a16:creationId xmlns:a16="http://schemas.microsoft.com/office/drawing/2014/main" id="{AC12890B-3F68-B5CC-F862-901E4E3AE4AC}"/>
              </a:ext>
            </a:extLst>
          </p:cNvPr>
          <p:cNvSpPr/>
          <p:nvPr userDrawn="1"/>
        </p:nvSpPr>
        <p:spPr>
          <a:xfrm>
            <a:off x="5192193" y="4408837"/>
            <a:ext cx="685798" cy="87871"/>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sp>
        <p:nvSpPr>
          <p:cNvPr id="24" name="Rectangle 23">
            <a:extLst>
              <a:ext uri="{FF2B5EF4-FFF2-40B4-BE49-F238E27FC236}">
                <a16:creationId xmlns:a16="http://schemas.microsoft.com/office/drawing/2014/main" id="{8C73E1BB-FB42-B745-F08A-CB65DE038277}"/>
              </a:ext>
            </a:extLst>
          </p:cNvPr>
          <p:cNvSpPr/>
          <p:nvPr userDrawn="1"/>
        </p:nvSpPr>
        <p:spPr>
          <a:xfrm>
            <a:off x="3285261" y="4408837"/>
            <a:ext cx="685798" cy="87871"/>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sp>
        <p:nvSpPr>
          <p:cNvPr id="27" name="Rectangle 26">
            <a:extLst>
              <a:ext uri="{FF2B5EF4-FFF2-40B4-BE49-F238E27FC236}">
                <a16:creationId xmlns:a16="http://schemas.microsoft.com/office/drawing/2014/main" id="{EB1C7C58-28AA-4F2D-3557-C9AD0E473E7C}"/>
              </a:ext>
            </a:extLst>
          </p:cNvPr>
          <p:cNvSpPr/>
          <p:nvPr userDrawn="1"/>
        </p:nvSpPr>
        <p:spPr>
          <a:xfrm>
            <a:off x="1386027" y="4408837"/>
            <a:ext cx="685798" cy="87871"/>
          </a:xfrm>
          <a:prstGeom prst="rect">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sp>
        <p:nvSpPr>
          <p:cNvPr id="30" name="Rectangle 29">
            <a:extLst>
              <a:ext uri="{FF2B5EF4-FFF2-40B4-BE49-F238E27FC236}">
                <a16:creationId xmlns:a16="http://schemas.microsoft.com/office/drawing/2014/main" id="{ADC886A0-9DEF-38C4-80DC-E8E6F789C8A1}"/>
              </a:ext>
            </a:extLst>
          </p:cNvPr>
          <p:cNvSpPr/>
          <p:nvPr userDrawn="1"/>
        </p:nvSpPr>
        <p:spPr>
          <a:xfrm>
            <a:off x="7095598" y="4408837"/>
            <a:ext cx="685798" cy="87871"/>
          </a:xfrm>
          <a:prstGeom prst="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6" name="Graphic 35">
            <a:extLst>
              <a:ext uri="{FF2B5EF4-FFF2-40B4-BE49-F238E27FC236}">
                <a16:creationId xmlns:a16="http://schemas.microsoft.com/office/drawing/2014/main" id="{4C5538AF-E326-35A3-B01B-1790E85B33D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922565" y="4408838"/>
            <a:ext cx="96987" cy="87870"/>
          </a:xfrm>
          <a:prstGeom prst="rect">
            <a:avLst/>
          </a:prstGeom>
        </p:spPr>
      </p:pic>
      <p:pic>
        <p:nvPicPr>
          <p:cNvPr id="37" name="Graphic 36">
            <a:extLst>
              <a:ext uri="{FF2B5EF4-FFF2-40B4-BE49-F238E27FC236}">
                <a16:creationId xmlns:a16="http://schemas.microsoft.com/office/drawing/2014/main" id="{534C4777-0030-E4E9-18EA-789AB316EAF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023331" y="4408838"/>
            <a:ext cx="96987" cy="87870"/>
          </a:xfrm>
          <a:prstGeom prst="rect">
            <a:avLst/>
          </a:prstGeom>
        </p:spPr>
      </p:pic>
      <p:pic>
        <p:nvPicPr>
          <p:cNvPr id="38" name="Graphic 37">
            <a:extLst>
              <a:ext uri="{FF2B5EF4-FFF2-40B4-BE49-F238E27FC236}">
                <a16:creationId xmlns:a16="http://schemas.microsoft.com/office/drawing/2014/main" id="{762BC494-C733-81AC-2341-2304CB938F8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29497" y="4408837"/>
            <a:ext cx="96987" cy="87870"/>
          </a:xfrm>
          <a:prstGeom prst="rect">
            <a:avLst/>
          </a:prstGeom>
        </p:spPr>
      </p:pic>
      <p:pic>
        <p:nvPicPr>
          <p:cNvPr id="39" name="Graphic 38">
            <a:extLst>
              <a:ext uri="{FF2B5EF4-FFF2-40B4-BE49-F238E27FC236}">
                <a16:creationId xmlns:a16="http://schemas.microsoft.com/office/drawing/2014/main" id="{B1067864-ABB7-BEC0-C1CA-DFC85F0891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32902" y="4408837"/>
            <a:ext cx="96987" cy="87870"/>
          </a:xfrm>
          <a:prstGeom prst="rect">
            <a:avLst/>
          </a:prstGeom>
        </p:spPr>
      </p:pic>
      <p:pic>
        <p:nvPicPr>
          <p:cNvPr id="40" name="Graphic 39">
            <a:extLst>
              <a:ext uri="{FF2B5EF4-FFF2-40B4-BE49-F238E27FC236}">
                <a16:creationId xmlns:a16="http://schemas.microsoft.com/office/drawing/2014/main" id="{318E2C16-AFA5-F03B-8C64-EC5377FE3FA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547239" y="4408837"/>
            <a:ext cx="96987" cy="87870"/>
          </a:xfrm>
          <a:prstGeom prst="rect">
            <a:avLst/>
          </a:prstGeom>
        </p:spPr>
      </p:pic>
      <p:pic>
        <p:nvPicPr>
          <p:cNvPr id="41" name="Graphic 40">
            <a:extLst>
              <a:ext uri="{FF2B5EF4-FFF2-40B4-BE49-F238E27FC236}">
                <a16:creationId xmlns:a16="http://schemas.microsoft.com/office/drawing/2014/main" id="{DB3E9F6D-0DBF-0FEA-81B5-0E47A5AB1EB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654502" y="4408837"/>
            <a:ext cx="96987" cy="87870"/>
          </a:xfrm>
          <a:prstGeom prst="rect">
            <a:avLst/>
          </a:prstGeom>
        </p:spPr>
      </p:pic>
    </p:spTree>
    <p:extLst>
      <p:ext uri="{BB962C8B-B14F-4D97-AF65-F5344CB8AC3E}">
        <p14:creationId xmlns:p14="http://schemas.microsoft.com/office/powerpoint/2010/main" val="2925702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YOU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765A509-E3E0-0EAE-2446-5C27DC66BB5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6" name="Subtitle 2">
            <a:extLst>
              <a:ext uri="{FF2B5EF4-FFF2-40B4-BE49-F238E27FC236}">
                <a16:creationId xmlns:a16="http://schemas.microsoft.com/office/drawing/2014/main" id="{B195A566-0098-E01C-BB48-9D8F6E9BECB5}"/>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65">
            <a:extLst>
              <a:ext uri="{FF2B5EF4-FFF2-40B4-BE49-F238E27FC236}">
                <a16:creationId xmlns:a16="http://schemas.microsoft.com/office/drawing/2014/main" id="{ECA460ED-0423-9F6D-9164-A839771792C9}"/>
              </a:ext>
            </a:extLst>
          </p:cNvPr>
          <p:cNvSpPr>
            <a:spLocks noGrp="1"/>
          </p:cNvSpPr>
          <p:nvPr>
            <p:ph type="pic" sz="quarter" idx="23"/>
          </p:nvPr>
        </p:nvSpPr>
        <p:spPr>
          <a:xfrm>
            <a:off x="9144000" y="1149909"/>
            <a:ext cx="3048000" cy="2279091"/>
          </a:xfrm>
          <a:prstGeom prst="rect">
            <a:avLst/>
          </a:prstGeom>
        </p:spPr>
        <p:txBody>
          <a:bodyPr/>
          <a:lstStyle/>
          <a:p>
            <a:endParaRPr lang="en-US"/>
          </a:p>
        </p:txBody>
      </p:sp>
      <p:sp>
        <p:nvSpPr>
          <p:cNvPr id="9" name="Picture Placeholder 65">
            <a:extLst>
              <a:ext uri="{FF2B5EF4-FFF2-40B4-BE49-F238E27FC236}">
                <a16:creationId xmlns:a16="http://schemas.microsoft.com/office/drawing/2014/main" id="{50E913EA-480C-A138-A1B0-3F71A2565E88}"/>
              </a:ext>
            </a:extLst>
          </p:cNvPr>
          <p:cNvSpPr>
            <a:spLocks noGrp="1"/>
          </p:cNvSpPr>
          <p:nvPr>
            <p:ph type="pic" sz="quarter" idx="24"/>
          </p:nvPr>
        </p:nvSpPr>
        <p:spPr>
          <a:xfrm>
            <a:off x="9144000" y="3429000"/>
            <a:ext cx="3048000" cy="2279091"/>
          </a:xfrm>
          <a:prstGeom prst="rect">
            <a:avLst/>
          </a:prstGeom>
        </p:spPr>
        <p:txBody>
          <a:bodyPr/>
          <a:lstStyle/>
          <a:p>
            <a:endParaRPr lang="en-US"/>
          </a:p>
        </p:txBody>
      </p:sp>
      <p:sp>
        <p:nvSpPr>
          <p:cNvPr id="10" name="Picture Placeholder 65">
            <a:extLst>
              <a:ext uri="{FF2B5EF4-FFF2-40B4-BE49-F238E27FC236}">
                <a16:creationId xmlns:a16="http://schemas.microsoft.com/office/drawing/2014/main" id="{78A3BE00-68D8-CF65-F951-71ACD47EB0E5}"/>
              </a:ext>
            </a:extLst>
          </p:cNvPr>
          <p:cNvSpPr>
            <a:spLocks noGrp="1"/>
          </p:cNvSpPr>
          <p:nvPr>
            <p:ph type="pic" sz="quarter" idx="25"/>
          </p:nvPr>
        </p:nvSpPr>
        <p:spPr>
          <a:xfrm>
            <a:off x="6096000" y="1149909"/>
            <a:ext cx="3048000" cy="2279091"/>
          </a:xfrm>
          <a:prstGeom prst="rect">
            <a:avLst/>
          </a:prstGeom>
        </p:spPr>
        <p:txBody>
          <a:bodyPr/>
          <a:lstStyle/>
          <a:p>
            <a:endParaRPr lang="en-US"/>
          </a:p>
        </p:txBody>
      </p:sp>
      <p:sp>
        <p:nvSpPr>
          <p:cNvPr id="11" name="Picture Placeholder 65">
            <a:extLst>
              <a:ext uri="{FF2B5EF4-FFF2-40B4-BE49-F238E27FC236}">
                <a16:creationId xmlns:a16="http://schemas.microsoft.com/office/drawing/2014/main" id="{186647E8-9071-6DD8-471C-8E9F7DE151DD}"/>
              </a:ext>
            </a:extLst>
          </p:cNvPr>
          <p:cNvSpPr>
            <a:spLocks noGrp="1"/>
          </p:cNvSpPr>
          <p:nvPr>
            <p:ph type="pic" sz="quarter" idx="26"/>
          </p:nvPr>
        </p:nvSpPr>
        <p:spPr>
          <a:xfrm>
            <a:off x="6096000" y="3429000"/>
            <a:ext cx="3048000" cy="2279091"/>
          </a:xfrm>
          <a:prstGeom prst="rect">
            <a:avLst/>
          </a:prstGeom>
        </p:spPr>
        <p:txBody>
          <a:bodyPr/>
          <a:lstStyle/>
          <a:p>
            <a:endParaRPr lang="en-US"/>
          </a:p>
        </p:txBody>
      </p:sp>
      <p:sp>
        <p:nvSpPr>
          <p:cNvPr id="12" name="Text Placeholder 11">
            <a:extLst>
              <a:ext uri="{FF2B5EF4-FFF2-40B4-BE49-F238E27FC236}">
                <a16:creationId xmlns:a16="http://schemas.microsoft.com/office/drawing/2014/main" id="{AA5AA1B2-6D58-D540-3E50-715FCBACE6BD}"/>
              </a:ext>
            </a:extLst>
          </p:cNvPr>
          <p:cNvSpPr>
            <a:spLocks noGrp="1"/>
          </p:cNvSpPr>
          <p:nvPr>
            <p:ph type="body" sz="quarter" idx="10" hasCustomPrompt="1"/>
          </p:nvPr>
        </p:nvSpPr>
        <p:spPr>
          <a:xfrm>
            <a:off x="674370" y="1318612"/>
            <a:ext cx="2756535" cy="586388"/>
          </a:xfrm>
          <a:prstGeom prst="rect">
            <a:avLst/>
          </a:prstGeom>
        </p:spPr>
        <p:txBody>
          <a:bodyPr/>
          <a:lstStyle>
            <a:lvl1pPr marL="0" indent="0">
              <a:buNone/>
              <a:defRPr sz="1500">
                <a:solidFill>
                  <a:srgbClr val="33383B"/>
                </a:solidFill>
                <a:latin typeface="+mj-lt"/>
              </a:defRPr>
            </a:lvl1pPr>
            <a:lvl2pPr>
              <a:defRPr>
                <a:solidFill>
                  <a:srgbClr val="33383B"/>
                </a:solidFill>
              </a:defRPr>
            </a:lvl2pPr>
            <a:lvl3pPr>
              <a:defRPr sz="900">
                <a:solidFill>
                  <a:srgbClr val="33383B"/>
                </a:solidFill>
              </a:defRPr>
            </a:lvl3pPr>
          </a:lstStyle>
          <a:p>
            <a:pPr lvl="0"/>
            <a:r>
              <a:rPr lang="en-US"/>
              <a:t>Header</a:t>
            </a:r>
          </a:p>
        </p:txBody>
      </p:sp>
      <p:sp>
        <p:nvSpPr>
          <p:cNvPr id="14" name="Text Placeholder 19">
            <a:extLst>
              <a:ext uri="{FF2B5EF4-FFF2-40B4-BE49-F238E27FC236}">
                <a16:creationId xmlns:a16="http://schemas.microsoft.com/office/drawing/2014/main" id="{301083C1-31C1-8E5A-7F3E-98005CB1901E}"/>
              </a:ext>
            </a:extLst>
          </p:cNvPr>
          <p:cNvSpPr>
            <a:spLocks noGrp="1"/>
          </p:cNvSpPr>
          <p:nvPr>
            <p:ph type="body" sz="quarter" idx="27" hasCustomPrompt="1"/>
          </p:nvPr>
        </p:nvSpPr>
        <p:spPr>
          <a:xfrm>
            <a:off x="735330" y="1869441"/>
            <a:ext cx="3829219" cy="3459480"/>
          </a:xfrm>
          <a:prstGeom prst="rect">
            <a:avLst/>
          </a:prstGeom>
        </p:spPr>
        <p:txBody>
          <a:bodyPr/>
          <a:lstStyle>
            <a:lvl1pPr marL="171450" indent="-171450">
              <a:buFontTx/>
              <a:buBlip>
                <a:blip r:embed="rId2"/>
              </a:buBlip>
              <a:defRPr sz="900">
                <a:solidFill>
                  <a:srgbClr val="33383B"/>
                </a:solidFill>
              </a:defRPr>
            </a:lvl1pPr>
          </a:lstStyle>
          <a:p>
            <a:pPr lvl="0"/>
            <a:r>
              <a:rPr lang="en-US"/>
              <a:t>Body</a:t>
            </a:r>
          </a:p>
        </p:txBody>
      </p:sp>
    </p:spTree>
    <p:extLst>
      <p:ext uri="{BB962C8B-B14F-4D97-AF65-F5344CB8AC3E}">
        <p14:creationId xmlns:p14="http://schemas.microsoft.com/office/powerpoint/2010/main" val="2293254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765A509-E3E0-0EAE-2446-5C27DC66BB5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6" name="Subtitle 2">
            <a:extLst>
              <a:ext uri="{FF2B5EF4-FFF2-40B4-BE49-F238E27FC236}">
                <a16:creationId xmlns:a16="http://schemas.microsoft.com/office/drawing/2014/main" id="{B195A566-0098-E01C-BB48-9D8F6E9BECB5}"/>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65">
            <a:extLst>
              <a:ext uri="{FF2B5EF4-FFF2-40B4-BE49-F238E27FC236}">
                <a16:creationId xmlns:a16="http://schemas.microsoft.com/office/drawing/2014/main" id="{ECA460ED-0423-9F6D-9164-A839771792C9}"/>
              </a:ext>
            </a:extLst>
          </p:cNvPr>
          <p:cNvSpPr>
            <a:spLocks noGrp="1"/>
          </p:cNvSpPr>
          <p:nvPr>
            <p:ph type="pic" sz="quarter" idx="23"/>
          </p:nvPr>
        </p:nvSpPr>
        <p:spPr>
          <a:xfrm>
            <a:off x="3048000" y="1149909"/>
            <a:ext cx="3048000" cy="2279091"/>
          </a:xfrm>
          <a:prstGeom prst="rect">
            <a:avLst/>
          </a:prstGeom>
        </p:spPr>
        <p:txBody>
          <a:bodyPr/>
          <a:lstStyle/>
          <a:p>
            <a:endParaRPr lang="en-US"/>
          </a:p>
        </p:txBody>
      </p:sp>
      <p:sp>
        <p:nvSpPr>
          <p:cNvPr id="9" name="Picture Placeholder 65">
            <a:extLst>
              <a:ext uri="{FF2B5EF4-FFF2-40B4-BE49-F238E27FC236}">
                <a16:creationId xmlns:a16="http://schemas.microsoft.com/office/drawing/2014/main" id="{50E913EA-480C-A138-A1B0-3F71A2565E88}"/>
              </a:ext>
            </a:extLst>
          </p:cNvPr>
          <p:cNvSpPr>
            <a:spLocks noGrp="1"/>
          </p:cNvSpPr>
          <p:nvPr>
            <p:ph type="pic" sz="quarter" idx="24"/>
          </p:nvPr>
        </p:nvSpPr>
        <p:spPr>
          <a:xfrm>
            <a:off x="3048000" y="3429000"/>
            <a:ext cx="3048000" cy="2279091"/>
          </a:xfrm>
          <a:prstGeom prst="rect">
            <a:avLst/>
          </a:prstGeom>
        </p:spPr>
        <p:txBody>
          <a:bodyPr/>
          <a:lstStyle/>
          <a:p>
            <a:endParaRPr lang="en-US"/>
          </a:p>
        </p:txBody>
      </p:sp>
      <p:sp>
        <p:nvSpPr>
          <p:cNvPr id="10" name="Picture Placeholder 65">
            <a:extLst>
              <a:ext uri="{FF2B5EF4-FFF2-40B4-BE49-F238E27FC236}">
                <a16:creationId xmlns:a16="http://schemas.microsoft.com/office/drawing/2014/main" id="{78A3BE00-68D8-CF65-F951-71ACD47EB0E5}"/>
              </a:ext>
            </a:extLst>
          </p:cNvPr>
          <p:cNvSpPr>
            <a:spLocks noGrp="1"/>
          </p:cNvSpPr>
          <p:nvPr>
            <p:ph type="pic" sz="quarter" idx="25"/>
          </p:nvPr>
        </p:nvSpPr>
        <p:spPr>
          <a:xfrm>
            <a:off x="0" y="1149909"/>
            <a:ext cx="3048000" cy="2279091"/>
          </a:xfrm>
          <a:prstGeom prst="rect">
            <a:avLst/>
          </a:prstGeom>
        </p:spPr>
        <p:txBody>
          <a:bodyPr/>
          <a:lstStyle/>
          <a:p>
            <a:endParaRPr lang="en-US"/>
          </a:p>
        </p:txBody>
      </p:sp>
      <p:sp>
        <p:nvSpPr>
          <p:cNvPr id="11" name="Picture Placeholder 65">
            <a:extLst>
              <a:ext uri="{FF2B5EF4-FFF2-40B4-BE49-F238E27FC236}">
                <a16:creationId xmlns:a16="http://schemas.microsoft.com/office/drawing/2014/main" id="{186647E8-9071-6DD8-471C-8E9F7DE151DD}"/>
              </a:ext>
            </a:extLst>
          </p:cNvPr>
          <p:cNvSpPr>
            <a:spLocks noGrp="1"/>
          </p:cNvSpPr>
          <p:nvPr>
            <p:ph type="pic" sz="quarter" idx="26"/>
          </p:nvPr>
        </p:nvSpPr>
        <p:spPr>
          <a:xfrm>
            <a:off x="0" y="3429000"/>
            <a:ext cx="3048000" cy="2279091"/>
          </a:xfrm>
          <a:prstGeom prst="rect">
            <a:avLst/>
          </a:prstGeom>
        </p:spPr>
        <p:txBody>
          <a:bodyPr/>
          <a:lstStyle/>
          <a:p>
            <a:endParaRPr lang="en-US"/>
          </a:p>
        </p:txBody>
      </p:sp>
      <p:sp>
        <p:nvSpPr>
          <p:cNvPr id="12" name="Text Placeholder 11">
            <a:extLst>
              <a:ext uri="{FF2B5EF4-FFF2-40B4-BE49-F238E27FC236}">
                <a16:creationId xmlns:a16="http://schemas.microsoft.com/office/drawing/2014/main" id="{AA5AA1B2-6D58-D540-3E50-715FCBACE6BD}"/>
              </a:ext>
            </a:extLst>
          </p:cNvPr>
          <p:cNvSpPr>
            <a:spLocks noGrp="1"/>
          </p:cNvSpPr>
          <p:nvPr>
            <p:ph type="body" sz="quarter" idx="10" hasCustomPrompt="1"/>
          </p:nvPr>
        </p:nvSpPr>
        <p:spPr>
          <a:xfrm>
            <a:off x="7529618" y="1318612"/>
            <a:ext cx="2756535" cy="586388"/>
          </a:xfrm>
          <a:prstGeom prst="rect">
            <a:avLst/>
          </a:prstGeom>
        </p:spPr>
        <p:txBody>
          <a:bodyPr/>
          <a:lstStyle>
            <a:lvl1pPr marL="0" indent="0">
              <a:buNone/>
              <a:defRPr sz="1500">
                <a:solidFill>
                  <a:srgbClr val="33383B"/>
                </a:solidFill>
                <a:latin typeface="+mj-lt"/>
              </a:defRPr>
            </a:lvl1pPr>
            <a:lvl2pPr>
              <a:defRPr>
                <a:solidFill>
                  <a:srgbClr val="33383B"/>
                </a:solidFill>
              </a:defRPr>
            </a:lvl2pPr>
            <a:lvl3pPr>
              <a:defRPr sz="900">
                <a:solidFill>
                  <a:srgbClr val="33383B"/>
                </a:solidFill>
              </a:defRPr>
            </a:lvl3pPr>
          </a:lstStyle>
          <a:p>
            <a:pPr lvl="0"/>
            <a:r>
              <a:rPr lang="en-US"/>
              <a:t>Header</a:t>
            </a:r>
          </a:p>
        </p:txBody>
      </p:sp>
      <p:sp>
        <p:nvSpPr>
          <p:cNvPr id="14" name="Text Placeholder 19">
            <a:extLst>
              <a:ext uri="{FF2B5EF4-FFF2-40B4-BE49-F238E27FC236}">
                <a16:creationId xmlns:a16="http://schemas.microsoft.com/office/drawing/2014/main" id="{301083C1-31C1-8E5A-7F3E-98005CB1901E}"/>
              </a:ext>
            </a:extLst>
          </p:cNvPr>
          <p:cNvSpPr>
            <a:spLocks noGrp="1"/>
          </p:cNvSpPr>
          <p:nvPr>
            <p:ph type="body" sz="quarter" idx="27" hasCustomPrompt="1"/>
          </p:nvPr>
        </p:nvSpPr>
        <p:spPr>
          <a:xfrm>
            <a:off x="7590578" y="1869441"/>
            <a:ext cx="3829219" cy="3459480"/>
          </a:xfrm>
          <a:prstGeom prst="rect">
            <a:avLst/>
          </a:prstGeom>
        </p:spPr>
        <p:txBody>
          <a:bodyPr/>
          <a:lstStyle>
            <a:lvl1pPr marL="171450" indent="-171450">
              <a:buFontTx/>
              <a:buBlip>
                <a:blip r:embed="rId2"/>
              </a:buBlip>
              <a:defRPr sz="900">
                <a:solidFill>
                  <a:srgbClr val="33383B"/>
                </a:solidFill>
              </a:defRPr>
            </a:lvl1pPr>
          </a:lstStyle>
          <a:p>
            <a:pPr lvl="0"/>
            <a:r>
              <a:rPr lang="en-US"/>
              <a:t>Body</a:t>
            </a:r>
          </a:p>
        </p:txBody>
      </p:sp>
    </p:spTree>
    <p:extLst>
      <p:ext uri="{BB962C8B-B14F-4D97-AF65-F5344CB8AC3E}">
        <p14:creationId xmlns:p14="http://schemas.microsoft.com/office/powerpoint/2010/main" val="2923273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ETWOR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0F4378-BDCA-19C5-01AF-E7EF596CA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33215135-45BD-BB8A-A5F7-FC9622D8AD16}"/>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4" name="Subtitle 2">
            <a:extLst>
              <a:ext uri="{FF2B5EF4-FFF2-40B4-BE49-F238E27FC236}">
                <a16:creationId xmlns:a16="http://schemas.microsoft.com/office/drawing/2014/main" id="{CB54963C-325D-1A58-E9D8-78E2A4E6D1E7}"/>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Rectangle 4">
            <a:extLst>
              <a:ext uri="{FF2B5EF4-FFF2-40B4-BE49-F238E27FC236}">
                <a16:creationId xmlns:a16="http://schemas.microsoft.com/office/drawing/2014/main" id="{66F8A499-FCDD-C2E4-6832-AA585000EC79}"/>
              </a:ext>
            </a:extLst>
          </p:cNvPr>
          <p:cNvSpPr/>
          <p:nvPr userDrawn="1"/>
        </p:nvSpPr>
        <p:spPr>
          <a:xfrm>
            <a:off x="0" y="3364255"/>
            <a:ext cx="12192000" cy="1231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
        <p:nvSpPr>
          <p:cNvPr id="13" name="Text Placeholder 19">
            <a:extLst>
              <a:ext uri="{FF2B5EF4-FFF2-40B4-BE49-F238E27FC236}">
                <a16:creationId xmlns:a16="http://schemas.microsoft.com/office/drawing/2014/main" id="{48C1542F-A40C-0D74-F482-E4A84D6BE97B}"/>
              </a:ext>
            </a:extLst>
          </p:cNvPr>
          <p:cNvSpPr>
            <a:spLocks noGrp="1"/>
          </p:cNvSpPr>
          <p:nvPr>
            <p:ph type="body" sz="quarter" idx="13" hasCustomPrompt="1"/>
          </p:nvPr>
        </p:nvSpPr>
        <p:spPr>
          <a:xfrm>
            <a:off x="3339318" y="4344138"/>
            <a:ext cx="2348250" cy="1327677"/>
          </a:xfrm>
          <a:prstGeom prst="rect">
            <a:avLst/>
          </a:prstGeom>
        </p:spPr>
        <p:txBody>
          <a:bodyPr/>
          <a:lstStyle>
            <a:lvl1pPr marL="0" indent="0">
              <a:buNone/>
              <a:defRPr sz="900">
                <a:solidFill>
                  <a:srgbClr val="33383B"/>
                </a:solidFill>
              </a:defRPr>
            </a:lvl1pPr>
          </a:lstStyle>
          <a:p>
            <a:pPr lvl="0"/>
            <a:r>
              <a:rPr lang="en-US"/>
              <a:t>Body</a:t>
            </a:r>
          </a:p>
        </p:txBody>
      </p:sp>
      <p:sp>
        <p:nvSpPr>
          <p:cNvPr id="14" name="Text Placeholder 11">
            <a:extLst>
              <a:ext uri="{FF2B5EF4-FFF2-40B4-BE49-F238E27FC236}">
                <a16:creationId xmlns:a16="http://schemas.microsoft.com/office/drawing/2014/main" id="{490F1BEB-F9A5-C8AF-120C-9CDF725F7E8F}"/>
              </a:ext>
            </a:extLst>
          </p:cNvPr>
          <p:cNvSpPr>
            <a:spLocks noGrp="1"/>
          </p:cNvSpPr>
          <p:nvPr>
            <p:ph type="body" sz="quarter" idx="14" hasCustomPrompt="1"/>
          </p:nvPr>
        </p:nvSpPr>
        <p:spPr>
          <a:xfrm>
            <a:off x="3339318" y="3747111"/>
            <a:ext cx="2355264" cy="722312"/>
          </a:xfrm>
          <a:prstGeom prst="rect">
            <a:avLst/>
          </a:prstGeom>
        </p:spPr>
        <p:txBody>
          <a:bodyPr/>
          <a:lstStyle>
            <a:lvl1pPr marL="0" indent="0">
              <a:buNone/>
              <a:defRPr sz="200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COUNTRY </a:t>
            </a:r>
          </a:p>
        </p:txBody>
      </p:sp>
      <p:sp>
        <p:nvSpPr>
          <p:cNvPr id="15" name="Text Placeholder 19">
            <a:extLst>
              <a:ext uri="{FF2B5EF4-FFF2-40B4-BE49-F238E27FC236}">
                <a16:creationId xmlns:a16="http://schemas.microsoft.com/office/drawing/2014/main" id="{44B8AC45-9419-407F-1511-303B97FEB755}"/>
              </a:ext>
            </a:extLst>
          </p:cNvPr>
          <p:cNvSpPr>
            <a:spLocks noGrp="1"/>
          </p:cNvSpPr>
          <p:nvPr>
            <p:ph type="body" sz="quarter" idx="15" hasCustomPrompt="1"/>
          </p:nvPr>
        </p:nvSpPr>
        <p:spPr>
          <a:xfrm>
            <a:off x="6000830" y="4344138"/>
            <a:ext cx="2221150" cy="1327677"/>
          </a:xfrm>
          <a:prstGeom prst="rect">
            <a:avLst/>
          </a:prstGeom>
        </p:spPr>
        <p:txBody>
          <a:bodyPr/>
          <a:lstStyle>
            <a:lvl1pPr marL="0" indent="0">
              <a:buNone/>
              <a:defRPr sz="900">
                <a:solidFill>
                  <a:srgbClr val="33383B"/>
                </a:solidFill>
              </a:defRPr>
            </a:lvl1pPr>
          </a:lstStyle>
          <a:p>
            <a:pPr lvl="0"/>
            <a:r>
              <a:rPr lang="en-US"/>
              <a:t>Body</a:t>
            </a:r>
          </a:p>
        </p:txBody>
      </p:sp>
      <p:sp>
        <p:nvSpPr>
          <p:cNvPr id="16" name="Text Placeholder 11">
            <a:extLst>
              <a:ext uri="{FF2B5EF4-FFF2-40B4-BE49-F238E27FC236}">
                <a16:creationId xmlns:a16="http://schemas.microsoft.com/office/drawing/2014/main" id="{8D61365C-4062-C67C-0C77-450EC7208C90}"/>
              </a:ext>
            </a:extLst>
          </p:cNvPr>
          <p:cNvSpPr>
            <a:spLocks noGrp="1"/>
          </p:cNvSpPr>
          <p:nvPr>
            <p:ph type="body" sz="quarter" idx="16" hasCustomPrompt="1"/>
          </p:nvPr>
        </p:nvSpPr>
        <p:spPr>
          <a:xfrm>
            <a:off x="6000830" y="3747111"/>
            <a:ext cx="2227784" cy="722312"/>
          </a:xfrm>
          <a:prstGeom prst="rect">
            <a:avLst/>
          </a:prstGeom>
        </p:spPr>
        <p:txBody>
          <a:bodyPr/>
          <a:lstStyle>
            <a:lvl1pPr marL="0" indent="0">
              <a:buNone/>
              <a:defRPr sz="2000">
                <a:solidFill>
                  <a:schemeClr val="accent3"/>
                </a:solidFill>
                <a:latin typeface="+mj-lt"/>
              </a:defRPr>
            </a:lvl1pPr>
            <a:lvl2pPr>
              <a:defRPr>
                <a:solidFill>
                  <a:srgbClr val="33383B"/>
                </a:solidFill>
              </a:defRPr>
            </a:lvl2pPr>
            <a:lvl3pPr>
              <a:defRPr sz="900">
                <a:solidFill>
                  <a:srgbClr val="33383B"/>
                </a:solidFill>
              </a:defRPr>
            </a:lvl3pPr>
          </a:lstStyle>
          <a:p>
            <a:pPr lvl="0"/>
            <a:r>
              <a:rPr lang="en-US"/>
              <a:t>COUNTRY </a:t>
            </a:r>
          </a:p>
        </p:txBody>
      </p:sp>
      <p:sp>
        <p:nvSpPr>
          <p:cNvPr id="17" name="Text Placeholder 19">
            <a:extLst>
              <a:ext uri="{FF2B5EF4-FFF2-40B4-BE49-F238E27FC236}">
                <a16:creationId xmlns:a16="http://schemas.microsoft.com/office/drawing/2014/main" id="{96F7421E-2018-1709-E51F-C05A2F2FCFDF}"/>
              </a:ext>
            </a:extLst>
          </p:cNvPr>
          <p:cNvSpPr>
            <a:spLocks noGrp="1"/>
          </p:cNvSpPr>
          <p:nvPr>
            <p:ph type="body" sz="quarter" idx="17" hasCustomPrompt="1"/>
          </p:nvPr>
        </p:nvSpPr>
        <p:spPr>
          <a:xfrm>
            <a:off x="8673164" y="4344138"/>
            <a:ext cx="2221150" cy="1755585"/>
          </a:xfrm>
          <a:prstGeom prst="rect">
            <a:avLst/>
          </a:prstGeom>
        </p:spPr>
        <p:txBody>
          <a:bodyPr/>
          <a:lstStyle>
            <a:lvl1pPr marL="0" indent="0">
              <a:buNone/>
              <a:defRPr sz="900">
                <a:solidFill>
                  <a:srgbClr val="33383B"/>
                </a:solidFill>
              </a:defRPr>
            </a:lvl1pPr>
          </a:lstStyle>
          <a:p>
            <a:pPr lvl="0"/>
            <a:r>
              <a:rPr lang="en-US"/>
              <a:t>Body</a:t>
            </a:r>
          </a:p>
        </p:txBody>
      </p:sp>
      <p:sp>
        <p:nvSpPr>
          <p:cNvPr id="18" name="Text Placeholder 11">
            <a:extLst>
              <a:ext uri="{FF2B5EF4-FFF2-40B4-BE49-F238E27FC236}">
                <a16:creationId xmlns:a16="http://schemas.microsoft.com/office/drawing/2014/main" id="{56D1B5C8-9DEA-ACEE-2801-4F3B364EDC8D}"/>
              </a:ext>
            </a:extLst>
          </p:cNvPr>
          <p:cNvSpPr>
            <a:spLocks noGrp="1"/>
          </p:cNvSpPr>
          <p:nvPr>
            <p:ph type="body" sz="quarter" idx="18" hasCustomPrompt="1"/>
          </p:nvPr>
        </p:nvSpPr>
        <p:spPr>
          <a:xfrm>
            <a:off x="8673164" y="3747111"/>
            <a:ext cx="2227784" cy="722312"/>
          </a:xfrm>
          <a:prstGeom prst="rect">
            <a:avLst/>
          </a:prstGeom>
        </p:spPr>
        <p:txBody>
          <a:bodyPr/>
          <a:lstStyle>
            <a:lvl1pPr marL="0" indent="0">
              <a:buNone/>
              <a:defRPr sz="2000">
                <a:solidFill>
                  <a:schemeClr val="accent5"/>
                </a:solidFill>
                <a:latin typeface="+mj-lt"/>
              </a:defRPr>
            </a:lvl1pPr>
            <a:lvl2pPr>
              <a:defRPr>
                <a:solidFill>
                  <a:srgbClr val="33383B"/>
                </a:solidFill>
              </a:defRPr>
            </a:lvl2pPr>
            <a:lvl3pPr>
              <a:defRPr sz="900">
                <a:solidFill>
                  <a:srgbClr val="33383B"/>
                </a:solidFill>
              </a:defRPr>
            </a:lvl3pPr>
          </a:lstStyle>
          <a:p>
            <a:pPr lvl="0"/>
            <a:r>
              <a:rPr lang="en-US"/>
              <a:t>COUNTRY </a:t>
            </a:r>
          </a:p>
        </p:txBody>
      </p:sp>
      <p:sp>
        <p:nvSpPr>
          <p:cNvPr id="20" name="Text Placeholder 19">
            <a:extLst>
              <a:ext uri="{FF2B5EF4-FFF2-40B4-BE49-F238E27FC236}">
                <a16:creationId xmlns:a16="http://schemas.microsoft.com/office/drawing/2014/main" id="{EFAC1CC7-2E6A-B32C-0C2D-1E97FEE34351}"/>
              </a:ext>
            </a:extLst>
          </p:cNvPr>
          <p:cNvSpPr>
            <a:spLocks noGrp="1"/>
          </p:cNvSpPr>
          <p:nvPr>
            <p:ph type="body" sz="quarter" idx="19" hasCustomPrompt="1"/>
          </p:nvPr>
        </p:nvSpPr>
        <p:spPr>
          <a:xfrm>
            <a:off x="670792" y="4344138"/>
            <a:ext cx="2348250" cy="1327677"/>
          </a:xfrm>
          <a:prstGeom prst="rect">
            <a:avLst/>
          </a:prstGeom>
        </p:spPr>
        <p:txBody>
          <a:bodyPr/>
          <a:lstStyle>
            <a:lvl1pPr marL="0" indent="0">
              <a:buNone/>
              <a:defRPr sz="900">
                <a:solidFill>
                  <a:srgbClr val="33383B"/>
                </a:solidFill>
              </a:defRPr>
            </a:lvl1pPr>
          </a:lstStyle>
          <a:p>
            <a:pPr lvl="0"/>
            <a:r>
              <a:rPr lang="en-US"/>
              <a:t>Body</a:t>
            </a:r>
          </a:p>
        </p:txBody>
      </p:sp>
      <p:sp>
        <p:nvSpPr>
          <p:cNvPr id="21" name="Text Placeholder 11">
            <a:extLst>
              <a:ext uri="{FF2B5EF4-FFF2-40B4-BE49-F238E27FC236}">
                <a16:creationId xmlns:a16="http://schemas.microsoft.com/office/drawing/2014/main" id="{12973C9A-450C-7D94-0103-6A08FEB0C0CD}"/>
              </a:ext>
            </a:extLst>
          </p:cNvPr>
          <p:cNvSpPr>
            <a:spLocks noGrp="1"/>
          </p:cNvSpPr>
          <p:nvPr>
            <p:ph type="body" sz="quarter" idx="20" hasCustomPrompt="1"/>
          </p:nvPr>
        </p:nvSpPr>
        <p:spPr>
          <a:xfrm>
            <a:off x="670792" y="3747111"/>
            <a:ext cx="2355264" cy="722312"/>
          </a:xfrm>
          <a:prstGeom prst="rect">
            <a:avLst/>
          </a:prstGeom>
        </p:spPr>
        <p:txBody>
          <a:bodyPr/>
          <a:lstStyle>
            <a:lvl1pPr marL="0" indent="0">
              <a:buNone/>
              <a:defRPr sz="2000">
                <a:solidFill>
                  <a:schemeClr val="accent2">
                    <a:lumMod val="50000"/>
                  </a:schemeClr>
                </a:solidFill>
                <a:latin typeface="+mj-lt"/>
              </a:defRPr>
            </a:lvl1pPr>
            <a:lvl2pPr>
              <a:defRPr>
                <a:solidFill>
                  <a:srgbClr val="33383B"/>
                </a:solidFill>
              </a:defRPr>
            </a:lvl2pPr>
            <a:lvl3pPr>
              <a:defRPr sz="900">
                <a:solidFill>
                  <a:srgbClr val="33383B"/>
                </a:solidFill>
              </a:defRPr>
            </a:lvl3pPr>
          </a:lstStyle>
          <a:p>
            <a:pPr lvl="0"/>
            <a:r>
              <a:rPr lang="en-US"/>
              <a:t>COUNTRY </a:t>
            </a:r>
          </a:p>
        </p:txBody>
      </p:sp>
      <p:sp>
        <p:nvSpPr>
          <p:cNvPr id="22" name="Text Placeholder 11">
            <a:extLst>
              <a:ext uri="{FF2B5EF4-FFF2-40B4-BE49-F238E27FC236}">
                <a16:creationId xmlns:a16="http://schemas.microsoft.com/office/drawing/2014/main" id="{172132F4-6748-9082-68D9-B5A31FAEAFF5}"/>
              </a:ext>
            </a:extLst>
          </p:cNvPr>
          <p:cNvSpPr>
            <a:spLocks noGrp="1"/>
          </p:cNvSpPr>
          <p:nvPr>
            <p:ph type="body" sz="quarter" idx="21" hasCustomPrompt="1"/>
          </p:nvPr>
        </p:nvSpPr>
        <p:spPr>
          <a:xfrm>
            <a:off x="3339318" y="2451525"/>
            <a:ext cx="2355264" cy="722312"/>
          </a:xfrm>
          <a:prstGeom prst="rect">
            <a:avLst/>
          </a:prstGeom>
        </p:spPr>
        <p:txBody>
          <a:bodyPr/>
          <a:lstStyle>
            <a:lvl1pPr marL="0" indent="0">
              <a:buNone/>
              <a:defRPr sz="2000">
                <a:solidFill>
                  <a:schemeClr val="accent6">
                    <a:lumMod val="75000"/>
                  </a:schemeClr>
                </a:solidFill>
                <a:latin typeface="+mj-lt"/>
              </a:defRPr>
            </a:lvl1pPr>
            <a:lvl2pPr>
              <a:defRPr>
                <a:solidFill>
                  <a:srgbClr val="33383B"/>
                </a:solidFill>
              </a:defRPr>
            </a:lvl2pPr>
            <a:lvl3pPr>
              <a:defRPr sz="900">
                <a:solidFill>
                  <a:srgbClr val="33383B"/>
                </a:solidFill>
              </a:defRPr>
            </a:lvl3pPr>
          </a:lstStyle>
          <a:p>
            <a:pPr lvl="0"/>
            <a:r>
              <a:rPr lang="en-US"/>
              <a:t>COUNTRY </a:t>
            </a:r>
          </a:p>
        </p:txBody>
      </p:sp>
      <p:sp>
        <p:nvSpPr>
          <p:cNvPr id="23" name="Text Placeholder 11">
            <a:extLst>
              <a:ext uri="{FF2B5EF4-FFF2-40B4-BE49-F238E27FC236}">
                <a16:creationId xmlns:a16="http://schemas.microsoft.com/office/drawing/2014/main" id="{7D060FE1-7130-ECB1-11F8-C5D4B81A9AC8}"/>
              </a:ext>
            </a:extLst>
          </p:cNvPr>
          <p:cNvSpPr>
            <a:spLocks noGrp="1"/>
          </p:cNvSpPr>
          <p:nvPr>
            <p:ph type="body" sz="quarter" idx="22" hasCustomPrompt="1"/>
          </p:nvPr>
        </p:nvSpPr>
        <p:spPr>
          <a:xfrm>
            <a:off x="6000830" y="2451525"/>
            <a:ext cx="2227784" cy="722312"/>
          </a:xfrm>
          <a:prstGeom prst="rect">
            <a:avLst/>
          </a:prstGeom>
        </p:spPr>
        <p:txBody>
          <a:bodyPr/>
          <a:lstStyle>
            <a:lvl1pPr marL="0" indent="0">
              <a:buNone/>
              <a:defRPr sz="2000">
                <a:solidFill>
                  <a:schemeClr val="accent3">
                    <a:lumMod val="50000"/>
                  </a:schemeClr>
                </a:solidFill>
                <a:latin typeface="+mj-lt"/>
              </a:defRPr>
            </a:lvl1pPr>
            <a:lvl2pPr>
              <a:defRPr>
                <a:solidFill>
                  <a:srgbClr val="33383B"/>
                </a:solidFill>
              </a:defRPr>
            </a:lvl2pPr>
            <a:lvl3pPr>
              <a:defRPr sz="900">
                <a:solidFill>
                  <a:srgbClr val="33383B"/>
                </a:solidFill>
              </a:defRPr>
            </a:lvl3pPr>
          </a:lstStyle>
          <a:p>
            <a:pPr lvl="0"/>
            <a:r>
              <a:rPr lang="en-US"/>
              <a:t>COUNTRY </a:t>
            </a:r>
          </a:p>
        </p:txBody>
      </p:sp>
      <p:sp>
        <p:nvSpPr>
          <p:cNvPr id="24" name="Text Placeholder 11">
            <a:extLst>
              <a:ext uri="{FF2B5EF4-FFF2-40B4-BE49-F238E27FC236}">
                <a16:creationId xmlns:a16="http://schemas.microsoft.com/office/drawing/2014/main" id="{747DBDBA-DC99-6581-29A6-FD4A9C7EBB5E}"/>
              </a:ext>
            </a:extLst>
          </p:cNvPr>
          <p:cNvSpPr>
            <a:spLocks noGrp="1"/>
          </p:cNvSpPr>
          <p:nvPr>
            <p:ph type="body" sz="quarter" idx="23" hasCustomPrompt="1"/>
          </p:nvPr>
        </p:nvSpPr>
        <p:spPr>
          <a:xfrm>
            <a:off x="8673164" y="2451525"/>
            <a:ext cx="2227784" cy="722312"/>
          </a:xfrm>
          <a:prstGeom prst="rect">
            <a:avLst/>
          </a:prstGeom>
        </p:spPr>
        <p:txBody>
          <a:bodyPr/>
          <a:lstStyle>
            <a:lvl1pPr marL="0" indent="0">
              <a:buNone/>
              <a:defRPr sz="2000">
                <a:solidFill>
                  <a:schemeClr val="accent5">
                    <a:lumMod val="50000"/>
                  </a:schemeClr>
                </a:solidFill>
                <a:latin typeface="+mj-lt"/>
              </a:defRPr>
            </a:lvl1pPr>
            <a:lvl2pPr>
              <a:defRPr>
                <a:solidFill>
                  <a:srgbClr val="33383B"/>
                </a:solidFill>
              </a:defRPr>
            </a:lvl2pPr>
            <a:lvl3pPr>
              <a:defRPr sz="900">
                <a:solidFill>
                  <a:srgbClr val="33383B"/>
                </a:solidFill>
              </a:defRPr>
            </a:lvl3pPr>
          </a:lstStyle>
          <a:p>
            <a:pPr lvl="0"/>
            <a:r>
              <a:rPr lang="en-US"/>
              <a:t>COUNTRY </a:t>
            </a:r>
          </a:p>
        </p:txBody>
      </p:sp>
      <p:sp>
        <p:nvSpPr>
          <p:cNvPr id="25" name="Text Placeholder 11">
            <a:extLst>
              <a:ext uri="{FF2B5EF4-FFF2-40B4-BE49-F238E27FC236}">
                <a16:creationId xmlns:a16="http://schemas.microsoft.com/office/drawing/2014/main" id="{303DB6B4-5490-B43A-5233-238A02D7B9D2}"/>
              </a:ext>
            </a:extLst>
          </p:cNvPr>
          <p:cNvSpPr>
            <a:spLocks noGrp="1"/>
          </p:cNvSpPr>
          <p:nvPr>
            <p:ph type="body" sz="quarter" idx="24" hasCustomPrompt="1"/>
          </p:nvPr>
        </p:nvSpPr>
        <p:spPr>
          <a:xfrm>
            <a:off x="670792" y="2451525"/>
            <a:ext cx="2355264" cy="722312"/>
          </a:xfrm>
          <a:prstGeom prst="rect">
            <a:avLst/>
          </a:prstGeom>
        </p:spPr>
        <p:txBody>
          <a:bodyPr/>
          <a:lstStyle>
            <a:lvl1pPr marL="0" indent="0">
              <a:buNone/>
              <a:defRPr sz="2000">
                <a:solidFill>
                  <a:schemeClr val="accent1">
                    <a:lumMod val="50000"/>
                  </a:schemeClr>
                </a:solidFill>
                <a:latin typeface="+mj-lt"/>
              </a:defRPr>
            </a:lvl1pPr>
            <a:lvl2pPr>
              <a:defRPr>
                <a:solidFill>
                  <a:srgbClr val="33383B"/>
                </a:solidFill>
              </a:defRPr>
            </a:lvl2pPr>
            <a:lvl3pPr>
              <a:defRPr sz="900">
                <a:solidFill>
                  <a:srgbClr val="33383B"/>
                </a:solidFill>
              </a:defRPr>
            </a:lvl3pPr>
          </a:lstStyle>
          <a:p>
            <a:pPr lvl="0"/>
            <a:r>
              <a:rPr lang="en-US"/>
              <a:t>COUNTRY </a:t>
            </a:r>
          </a:p>
        </p:txBody>
      </p:sp>
      <p:sp>
        <p:nvSpPr>
          <p:cNvPr id="30" name="Text Placeholder 19">
            <a:extLst>
              <a:ext uri="{FF2B5EF4-FFF2-40B4-BE49-F238E27FC236}">
                <a16:creationId xmlns:a16="http://schemas.microsoft.com/office/drawing/2014/main" id="{9B26B21A-4E38-DE0D-058C-0BA486BB9737}"/>
              </a:ext>
            </a:extLst>
          </p:cNvPr>
          <p:cNvSpPr>
            <a:spLocks noGrp="1"/>
          </p:cNvSpPr>
          <p:nvPr>
            <p:ph type="body" sz="quarter" idx="25" hasCustomPrompt="1"/>
          </p:nvPr>
        </p:nvSpPr>
        <p:spPr>
          <a:xfrm>
            <a:off x="6000830" y="1787686"/>
            <a:ext cx="2348250" cy="663839"/>
          </a:xfrm>
          <a:prstGeom prst="rect">
            <a:avLst/>
          </a:prstGeom>
        </p:spPr>
        <p:txBody>
          <a:bodyPr/>
          <a:lstStyle>
            <a:lvl1pPr marL="0" indent="0">
              <a:buNone/>
              <a:defRPr sz="900">
                <a:solidFill>
                  <a:srgbClr val="33383B"/>
                </a:solidFill>
              </a:defRPr>
            </a:lvl1pPr>
          </a:lstStyle>
          <a:p>
            <a:pPr lvl="0"/>
            <a:r>
              <a:rPr lang="en-US"/>
              <a:t>Body</a:t>
            </a:r>
          </a:p>
        </p:txBody>
      </p:sp>
      <p:sp>
        <p:nvSpPr>
          <p:cNvPr id="31" name="Text Placeholder 19">
            <a:extLst>
              <a:ext uri="{FF2B5EF4-FFF2-40B4-BE49-F238E27FC236}">
                <a16:creationId xmlns:a16="http://schemas.microsoft.com/office/drawing/2014/main" id="{3CB1AABA-2017-5979-D7E0-456245B3D38F}"/>
              </a:ext>
            </a:extLst>
          </p:cNvPr>
          <p:cNvSpPr>
            <a:spLocks noGrp="1"/>
          </p:cNvSpPr>
          <p:nvPr>
            <p:ph type="body" sz="quarter" idx="26" hasCustomPrompt="1"/>
          </p:nvPr>
        </p:nvSpPr>
        <p:spPr>
          <a:xfrm>
            <a:off x="8669356" y="1787686"/>
            <a:ext cx="2221150" cy="663839"/>
          </a:xfrm>
          <a:prstGeom prst="rect">
            <a:avLst/>
          </a:prstGeom>
        </p:spPr>
        <p:txBody>
          <a:bodyPr/>
          <a:lstStyle>
            <a:lvl1pPr marL="0" indent="0">
              <a:buNone/>
              <a:defRPr sz="900">
                <a:solidFill>
                  <a:srgbClr val="33383B"/>
                </a:solidFill>
              </a:defRPr>
            </a:lvl1pPr>
          </a:lstStyle>
          <a:p>
            <a:pPr lvl="0"/>
            <a:r>
              <a:rPr lang="en-US"/>
              <a:t>Body</a:t>
            </a:r>
          </a:p>
        </p:txBody>
      </p:sp>
      <p:sp>
        <p:nvSpPr>
          <p:cNvPr id="32" name="Text Placeholder 19">
            <a:extLst>
              <a:ext uri="{FF2B5EF4-FFF2-40B4-BE49-F238E27FC236}">
                <a16:creationId xmlns:a16="http://schemas.microsoft.com/office/drawing/2014/main" id="{BC126396-44A3-0A88-EA56-1E088BC079ED}"/>
              </a:ext>
            </a:extLst>
          </p:cNvPr>
          <p:cNvSpPr>
            <a:spLocks noGrp="1"/>
          </p:cNvSpPr>
          <p:nvPr>
            <p:ph type="body" sz="quarter" idx="27" hasCustomPrompt="1"/>
          </p:nvPr>
        </p:nvSpPr>
        <p:spPr>
          <a:xfrm>
            <a:off x="3339318" y="1787686"/>
            <a:ext cx="2348250" cy="663839"/>
          </a:xfrm>
          <a:prstGeom prst="rect">
            <a:avLst/>
          </a:prstGeom>
        </p:spPr>
        <p:txBody>
          <a:bodyPr/>
          <a:lstStyle>
            <a:lvl1pPr marL="0" indent="0">
              <a:buNone/>
              <a:defRPr sz="900">
                <a:solidFill>
                  <a:srgbClr val="33383B"/>
                </a:solidFill>
              </a:defRPr>
            </a:lvl1pPr>
          </a:lstStyle>
          <a:p>
            <a:pPr lvl="0"/>
            <a:r>
              <a:rPr lang="en-US"/>
              <a:t>Body</a:t>
            </a:r>
          </a:p>
        </p:txBody>
      </p:sp>
      <p:sp>
        <p:nvSpPr>
          <p:cNvPr id="36" name="Text Placeholder 19">
            <a:extLst>
              <a:ext uri="{FF2B5EF4-FFF2-40B4-BE49-F238E27FC236}">
                <a16:creationId xmlns:a16="http://schemas.microsoft.com/office/drawing/2014/main" id="{C1986701-C2B3-CC1B-18A9-BFB05956FFEB}"/>
              </a:ext>
            </a:extLst>
          </p:cNvPr>
          <p:cNvSpPr>
            <a:spLocks noGrp="1"/>
          </p:cNvSpPr>
          <p:nvPr>
            <p:ph type="body" sz="quarter" idx="28" hasCustomPrompt="1"/>
          </p:nvPr>
        </p:nvSpPr>
        <p:spPr>
          <a:xfrm>
            <a:off x="670792" y="1086082"/>
            <a:ext cx="2348250" cy="1365443"/>
          </a:xfrm>
          <a:prstGeom prst="rect">
            <a:avLst/>
          </a:prstGeom>
        </p:spPr>
        <p:txBody>
          <a:bodyPr/>
          <a:lstStyle>
            <a:lvl1pPr marL="0" indent="0">
              <a:buNone/>
              <a:defRPr sz="900">
                <a:solidFill>
                  <a:srgbClr val="33383B"/>
                </a:solidFill>
              </a:defRPr>
            </a:lvl1pPr>
          </a:lstStyle>
          <a:p>
            <a:pPr lvl="0"/>
            <a:r>
              <a:rPr lang="en-US"/>
              <a:t>Body</a:t>
            </a:r>
          </a:p>
        </p:txBody>
      </p:sp>
    </p:spTree>
    <p:extLst>
      <p:ext uri="{BB962C8B-B14F-4D97-AF65-F5344CB8AC3E}">
        <p14:creationId xmlns:p14="http://schemas.microsoft.com/office/powerpoint/2010/main" val="21799578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1">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765A509-E3E0-0EAE-2446-5C27DC66BB5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6" name="Subtitle 2">
            <a:extLst>
              <a:ext uri="{FF2B5EF4-FFF2-40B4-BE49-F238E27FC236}">
                <a16:creationId xmlns:a16="http://schemas.microsoft.com/office/drawing/2014/main" id="{B195A566-0098-E01C-BB48-9D8F6E9BECB5}"/>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3376E909-2F31-3ACD-5270-359873E1D4A3}"/>
              </a:ext>
            </a:extLst>
          </p:cNvPr>
          <p:cNvSpPr/>
          <p:nvPr userDrawn="1"/>
        </p:nvSpPr>
        <p:spPr>
          <a:xfrm>
            <a:off x="0" y="3364255"/>
            <a:ext cx="12192000" cy="1231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
        <p:nvSpPr>
          <p:cNvPr id="9" name="Text Placeholder 19">
            <a:extLst>
              <a:ext uri="{FF2B5EF4-FFF2-40B4-BE49-F238E27FC236}">
                <a16:creationId xmlns:a16="http://schemas.microsoft.com/office/drawing/2014/main" id="{AE34EC76-2F1B-980B-79E2-A358C9BBE48D}"/>
              </a:ext>
            </a:extLst>
          </p:cNvPr>
          <p:cNvSpPr>
            <a:spLocks noGrp="1"/>
          </p:cNvSpPr>
          <p:nvPr>
            <p:ph type="body" sz="quarter" idx="12" hasCustomPrompt="1"/>
          </p:nvPr>
        </p:nvSpPr>
        <p:spPr>
          <a:xfrm>
            <a:off x="2770993" y="1922255"/>
            <a:ext cx="1470808" cy="1120666"/>
          </a:xfrm>
          <a:prstGeom prst="rect">
            <a:avLst/>
          </a:prstGeom>
        </p:spPr>
        <p:txBody>
          <a:bodyPr/>
          <a:lstStyle>
            <a:lvl1pPr marL="0" indent="0">
              <a:buNone/>
              <a:defRPr sz="800">
                <a:solidFill>
                  <a:srgbClr val="33383B"/>
                </a:solidFill>
              </a:defRPr>
            </a:lvl1pPr>
          </a:lstStyle>
          <a:p>
            <a:pPr lvl="0"/>
            <a:r>
              <a:rPr lang="en-US"/>
              <a:t>Body</a:t>
            </a:r>
          </a:p>
        </p:txBody>
      </p:sp>
      <p:sp>
        <p:nvSpPr>
          <p:cNvPr id="24" name="Text Placeholder 19">
            <a:extLst>
              <a:ext uri="{FF2B5EF4-FFF2-40B4-BE49-F238E27FC236}">
                <a16:creationId xmlns:a16="http://schemas.microsoft.com/office/drawing/2014/main" id="{29444D20-4247-7A84-B82D-6B2B2066668B}"/>
              </a:ext>
            </a:extLst>
          </p:cNvPr>
          <p:cNvSpPr>
            <a:spLocks noGrp="1"/>
          </p:cNvSpPr>
          <p:nvPr>
            <p:ph type="body" sz="quarter" idx="15" hasCustomPrompt="1"/>
          </p:nvPr>
        </p:nvSpPr>
        <p:spPr>
          <a:xfrm>
            <a:off x="2770993" y="4407359"/>
            <a:ext cx="1470808" cy="1120666"/>
          </a:xfrm>
          <a:prstGeom prst="rect">
            <a:avLst/>
          </a:prstGeom>
        </p:spPr>
        <p:txBody>
          <a:bodyPr/>
          <a:lstStyle>
            <a:lvl1pPr marL="0" indent="0">
              <a:buNone/>
              <a:defRPr sz="800">
                <a:solidFill>
                  <a:srgbClr val="33383B"/>
                </a:solidFill>
              </a:defRPr>
            </a:lvl1pPr>
          </a:lstStyle>
          <a:p>
            <a:pPr lvl="0"/>
            <a:r>
              <a:rPr lang="en-US"/>
              <a:t>Body</a:t>
            </a:r>
          </a:p>
        </p:txBody>
      </p:sp>
      <p:sp>
        <p:nvSpPr>
          <p:cNvPr id="35" name="Text Placeholder 19">
            <a:extLst>
              <a:ext uri="{FF2B5EF4-FFF2-40B4-BE49-F238E27FC236}">
                <a16:creationId xmlns:a16="http://schemas.microsoft.com/office/drawing/2014/main" id="{3DC2186C-1F98-62B2-5AD9-360E694BDD73}"/>
              </a:ext>
            </a:extLst>
          </p:cNvPr>
          <p:cNvSpPr>
            <a:spLocks noGrp="1"/>
          </p:cNvSpPr>
          <p:nvPr>
            <p:ph type="body" sz="quarter" idx="18" hasCustomPrompt="1"/>
          </p:nvPr>
        </p:nvSpPr>
        <p:spPr>
          <a:xfrm>
            <a:off x="6005233" y="1922255"/>
            <a:ext cx="1470808" cy="1120666"/>
          </a:xfrm>
          <a:prstGeom prst="rect">
            <a:avLst/>
          </a:prstGeom>
        </p:spPr>
        <p:txBody>
          <a:bodyPr/>
          <a:lstStyle>
            <a:lvl1pPr marL="0" indent="0">
              <a:buNone/>
              <a:defRPr sz="800">
                <a:solidFill>
                  <a:srgbClr val="33383B"/>
                </a:solidFill>
              </a:defRPr>
            </a:lvl1pPr>
          </a:lstStyle>
          <a:p>
            <a:pPr lvl="0"/>
            <a:r>
              <a:rPr lang="en-US"/>
              <a:t>Body</a:t>
            </a:r>
          </a:p>
        </p:txBody>
      </p:sp>
      <p:sp>
        <p:nvSpPr>
          <p:cNvPr id="38" name="Text Placeholder 19">
            <a:extLst>
              <a:ext uri="{FF2B5EF4-FFF2-40B4-BE49-F238E27FC236}">
                <a16:creationId xmlns:a16="http://schemas.microsoft.com/office/drawing/2014/main" id="{02880FC2-8E65-7EB7-81BD-449E35E671C9}"/>
              </a:ext>
            </a:extLst>
          </p:cNvPr>
          <p:cNvSpPr>
            <a:spLocks noGrp="1"/>
          </p:cNvSpPr>
          <p:nvPr>
            <p:ph type="body" sz="quarter" idx="21" hasCustomPrompt="1"/>
          </p:nvPr>
        </p:nvSpPr>
        <p:spPr>
          <a:xfrm>
            <a:off x="6005233" y="4407359"/>
            <a:ext cx="1470808" cy="1120666"/>
          </a:xfrm>
          <a:prstGeom prst="rect">
            <a:avLst/>
          </a:prstGeom>
        </p:spPr>
        <p:txBody>
          <a:bodyPr/>
          <a:lstStyle>
            <a:lvl1pPr marL="0" indent="0">
              <a:buNone/>
              <a:defRPr sz="800">
                <a:solidFill>
                  <a:srgbClr val="33383B"/>
                </a:solidFill>
              </a:defRPr>
            </a:lvl1pPr>
          </a:lstStyle>
          <a:p>
            <a:pPr lvl="0"/>
            <a:r>
              <a:rPr lang="en-US"/>
              <a:t>Body</a:t>
            </a:r>
          </a:p>
        </p:txBody>
      </p:sp>
      <p:sp>
        <p:nvSpPr>
          <p:cNvPr id="47" name="Text Placeholder 19">
            <a:extLst>
              <a:ext uri="{FF2B5EF4-FFF2-40B4-BE49-F238E27FC236}">
                <a16:creationId xmlns:a16="http://schemas.microsoft.com/office/drawing/2014/main" id="{629E3DF6-9765-DC2B-A4B4-E33E88869639}"/>
              </a:ext>
            </a:extLst>
          </p:cNvPr>
          <p:cNvSpPr>
            <a:spLocks noGrp="1"/>
          </p:cNvSpPr>
          <p:nvPr>
            <p:ph type="body" sz="quarter" idx="24" hasCustomPrompt="1"/>
          </p:nvPr>
        </p:nvSpPr>
        <p:spPr>
          <a:xfrm>
            <a:off x="9224310" y="1922255"/>
            <a:ext cx="1470808" cy="1120666"/>
          </a:xfrm>
          <a:prstGeom prst="rect">
            <a:avLst/>
          </a:prstGeom>
        </p:spPr>
        <p:txBody>
          <a:bodyPr/>
          <a:lstStyle>
            <a:lvl1pPr marL="0" indent="0">
              <a:buNone/>
              <a:defRPr sz="800">
                <a:solidFill>
                  <a:srgbClr val="33383B"/>
                </a:solidFill>
              </a:defRPr>
            </a:lvl1pPr>
          </a:lstStyle>
          <a:p>
            <a:pPr lvl="0"/>
            <a:r>
              <a:rPr lang="en-US"/>
              <a:t>Body</a:t>
            </a:r>
          </a:p>
        </p:txBody>
      </p:sp>
      <p:sp>
        <p:nvSpPr>
          <p:cNvPr id="50" name="Text Placeholder 19">
            <a:extLst>
              <a:ext uri="{FF2B5EF4-FFF2-40B4-BE49-F238E27FC236}">
                <a16:creationId xmlns:a16="http://schemas.microsoft.com/office/drawing/2014/main" id="{F7B953C2-6E98-E71F-FA3B-A85333565F1C}"/>
              </a:ext>
            </a:extLst>
          </p:cNvPr>
          <p:cNvSpPr>
            <a:spLocks noGrp="1"/>
          </p:cNvSpPr>
          <p:nvPr>
            <p:ph type="body" sz="quarter" idx="27" hasCustomPrompt="1"/>
          </p:nvPr>
        </p:nvSpPr>
        <p:spPr>
          <a:xfrm>
            <a:off x="9224310" y="4407359"/>
            <a:ext cx="1470808" cy="1120666"/>
          </a:xfrm>
          <a:prstGeom prst="rect">
            <a:avLst/>
          </a:prstGeom>
        </p:spPr>
        <p:txBody>
          <a:bodyPr/>
          <a:lstStyle>
            <a:lvl1pPr marL="0" indent="0">
              <a:buNone/>
              <a:defRPr sz="800">
                <a:solidFill>
                  <a:srgbClr val="33383B"/>
                </a:solidFill>
              </a:defRPr>
            </a:lvl1pPr>
          </a:lstStyle>
          <a:p>
            <a:pPr lvl="0"/>
            <a:r>
              <a:rPr lang="en-US"/>
              <a:t>Body</a:t>
            </a:r>
          </a:p>
        </p:txBody>
      </p:sp>
      <p:sp>
        <p:nvSpPr>
          <p:cNvPr id="10" name="Text Placeholder 11">
            <a:extLst>
              <a:ext uri="{FF2B5EF4-FFF2-40B4-BE49-F238E27FC236}">
                <a16:creationId xmlns:a16="http://schemas.microsoft.com/office/drawing/2014/main" id="{55610C4E-D3D4-B7C6-44B5-1E90BDC22EA5}"/>
              </a:ext>
            </a:extLst>
          </p:cNvPr>
          <p:cNvSpPr>
            <a:spLocks noGrp="1"/>
          </p:cNvSpPr>
          <p:nvPr>
            <p:ph type="body" sz="quarter" idx="13" hasCustomPrompt="1"/>
          </p:nvPr>
        </p:nvSpPr>
        <p:spPr>
          <a:xfrm>
            <a:off x="2770992" y="1622162"/>
            <a:ext cx="1809825" cy="329344"/>
          </a:xfrm>
          <a:prstGeom prst="rect">
            <a:avLst/>
          </a:prstGeom>
        </p:spPr>
        <p:txBody>
          <a:bodyPr/>
          <a:lstStyle>
            <a:lvl1pPr marL="0" indent="0">
              <a:buNone/>
              <a:defRPr sz="925">
                <a:solidFill>
                  <a:schemeClr val="accent1">
                    <a:lumMod val="75000"/>
                  </a:schemeClr>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25" name="Text Placeholder 11">
            <a:extLst>
              <a:ext uri="{FF2B5EF4-FFF2-40B4-BE49-F238E27FC236}">
                <a16:creationId xmlns:a16="http://schemas.microsoft.com/office/drawing/2014/main" id="{46F83866-9DFC-3067-C5A1-FBE6AFA08C8A}"/>
              </a:ext>
            </a:extLst>
          </p:cNvPr>
          <p:cNvSpPr>
            <a:spLocks noGrp="1"/>
          </p:cNvSpPr>
          <p:nvPr>
            <p:ph type="body" sz="quarter" idx="16" hasCustomPrompt="1"/>
          </p:nvPr>
        </p:nvSpPr>
        <p:spPr>
          <a:xfrm>
            <a:off x="2770992" y="4107266"/>
            <a:ext cx="1809825" cy="329344"/>
          </a:xfrm>
          <a:prstGeom prst="rect">
            <a:avLst/>
          </a:prstGeom>
        </p:spPr>
        <p:txBody>
          <a:bodyPr/>
          <a:lstStyle>
            <a:lvl1pPr marL="0" indent="0">
              <a:buNone/>
              <a:defRPr sz="925">
                <a:solidFill>
                  <a:schemeClr val="accent1">
                    <a:lumMod val="75000"/>
                  </a:schemeClr>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36" name="Text Placeholder 11">
            <a:extLst>
              <a:ext uri="{FF2B5EF4-FFF2-40B4-BE49-F238E27FC236}">
                <a16:creationId xmlns:a16="http://schemas.microsoft.com/office/drawing/2014/main" id="{1348355F-53D3-F9CB-428B-9018590CFE24}"/>
              </a:ext>
            </a:extLst>
          </p:cNvPr>
          <p:cNvSpPr>
            <a:spLocks noGrp="1"/>
          </p:cNvSpPr>
          <p:nvPr>
            <p:ph type="body" sz="quarter" idx="19" hasCustomPrompt="1"/>
          </p:nvPr>
        </p:nvSpPr>
        <p:spPr>
          <a:xfrm>
            <a:off x="6005232" y="1622162"/>
            <a:ext cx="1809825" cy="329344"/>
          </a:xfrm>
          <a:prstGeom prst="rect">
            <a:avLst/>
          </a:prstGeom>
        </p:spPr>
        <p:txBody>
          <a:bodyPr/>
          <a:lstStyle>
            <a:lvl1pPr marL="0" indent="0">
              <a:buNone/>
              <a:defRPr sz="925">
                <a:solidFill>
                  <a:schemeClr val="accent1">
                    <a:lumMod val="75000"/>
                  </a:schemeClr>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39" name="Text Placeholder 11">
            <a:extLst>
              <a:ext uri="{FF2B5EF4-FFF2-40B4-BE49-F238E27FC236}">
                <a16:creationId xmlns:a16="http://schemas.microsoft.com/office/drawing/2014/main" id="{ED34EE43-EBA8-1566-D665-070168A9B1F3}"/>
              </a:ext>
            </a:extLst>
          </p:cNvPr>
          <p:cNvSpPr>
            <a:spLocks noGrp="1"/>
          </p:cNvSpPr>
          <p:nvPr>
            <p:ph type="body" sz="quarter" idx="22" hasCustomPrompt="1"/>
          </p:nvPr>
        </p:nvSpPr>
        <p:spPr>
          <a:xfrm>
            <a:off x="6005232" y="4107266"/>
            <a:ext cx="1809825" cy="329344"/>
          </a:xfrm>
          <a:prstGeom prst="rect">
            <a:avLst/>
          </a:prstGeom>
        </p:spPr>
        <p:txBody>
          <a:bodyPr/>
          <a:lstStyle>
            <a:lvl1pPr marL="0" indent="0">
              <a:buNone/>
              <a:defRPr sz="925">
                <a:solidFill>
                  <a:schemeClr val="accent1">
                    <a:lumMod val="75000"/>
                  </a:schemeClr>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48" name="Text Placeholder 11">
            <a:extLst>
              <a:ext uri="{FF2B5EF4-FFF2-40B4-BE49-F238E27FC236}">
                <a16:creationId xmlns:a16="http://schemas.microsoft.com/office/drawing/2014/main" id="{CBCF1AC2-FA22-57DC-8070-A9472D6E867E}"/>
              </a:ext>
            </a:extLst>
          </p:cNvPr>
          <p:cNvSpPr>
            <a:spLocks noGrp="1"/>
          </p:cNvSpPr>
          <p:nvPr>
            <p:ph type="body" sz="quarter" idx="25" hasCustomPrompt="1"/>
          </p:nvPr>
        </p:nvSpPr>
        <p:spPr>
          <a:xfrm>
            <a:off x="9224309" y="1622162"/>
            <a:ext cx="1809825" cy="329344"/>
          </a:xfrm>
          <a:prstGeom prst="rect">
            <a:avLst/>
          </a:prstGeom>
        </p:spPr>
        <p:txBody>
          <a:bodyPr/>
          <a:lstStyle>
            <a:lvl1pPr marL="0" indent="0">
              <a:buNone/>
              <a:defRPr sz="925">
                <a:solidFill>
                  <a:schemeClr val="accent1">
                    <a:lumMod val="75000"/>
                  </a:schemeClr>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51" name="Text Placeholder 11">
            <a:extLst>
              <a:ext uri="{FF2B5EF4-FFF2-40B4-BE49-F238E27FC236}">
                <a16:creationId xmlns:a16="http://schemas.microsoft.com/office/drawing/2014/main" id="{1CDF5D9C-F845-CBB4-0E33-E35AF2322BDC}"/>
              </a:ext>
            </a:extLst>
          </p:cNvPr>
          <p:cNvSpPr>
            <a:spLocks noGrp="1"/>
          </p:cNvSpPr>
          <p:nvPr>
            <p:ph type="body" sz="quarter" idx="28" hasCustomPrompt="1"/>
          </p:nvPr>
        </p:nvSpPr>
        <p:spPr>
          <a:xfrm>
            <a:off x="9224309" y="4107266"/>
            <a:ext cx="1809825" cy="329344"/>
          </a:xfrm>
          <a:prstGeom prst="rect">
            <a:avLst/>
          </a:prstGeom>
        </p:spPr>
        <p:txBody>
          <a:bodyPr/>
          <a:lstStyle>
            <a:lvl1pPr marL="0" indent="0">
              <a:buNone/>
              <a:defRPr sz="925">
                <a:solidFill>
                  <a:schemeClr val="accent1">
                    <a:lumMod val="75000"/>
                  </a:schemeClr>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37" name="Text Placeholder 11">
            <a:extLst>
              <a:ext uri="{FF2B5EF4-FFF2-40B4-BE49-F238E27FC236}">
                <a16:creationId xmlns:a16="http://schemas.microsoft.com/office/drawing/2014/main" id="{431F6C34-E903-2105-1939-2AD663ED634C}"/>
              </a:ext>
            </a:extLst>
          </p:cNvPr>
          <p:cNvSpPr>
            <a:spLocks noGrp="1"/>
          </p:cNvSpPr>
          <p:nvPr>
            <p:ph type="body" sz="quarter" idx="20" hasCustomPrompt="1"/>
          </p:nvPr>
        </p:nvSpPr>
        <p:spPr>
          <a:xfrm>
            <a:off x="6005232" y="3955110"/>
            <a:ext cx="1809825" cy="198774"/>
          </a:xfrm>
          <a:prstGeom prst="rect">
            <a:avLst/>
          </a:prstGeom>
        </p:spPr>
        <p:txBody>
          <a:bodyPr/>
          <a:lstStyle>
            <a:lvl1pPr marL="0" indent="0">
              <a:buNone/>
              <a:defRPr sz="1050">
                <a:solidFill>
                  <a:schemeClr val="accent1">
                    <a:lumMod val="75000"/>
                  </a:schemeClr>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8" name="Text Placeholder 11">
            <a:extLst>
              <a:ext uri="{FF2B5EF4-FFF2-40B4-BE49-F238E27FC236}">
                <a16:creationId xmlns:a16="http://schemas.microsoft.com/office/drawing/2014/main" id="{4C8671EF-84AD-4865-9F89-C0456B43F554}"/>
              </a:ext>
            </a:extLst>
          </p:cNvPr>
          <p:cNvSpPr>
            <a:spLocks noGrp="1"/>
          </p:cNvSpPr>
          <p:nvPr>
            <p:ph type="body" sz="quarter" idx="10" hasCustomPrompt="1"/>
          </p:nvPr>
        </p:nvSpPr>
        <p:spPr>
          <a:xfrm>
            <a:off x="2770992" y="1470006"/>
            <a:ext cx="1809825" cy="198774"/>
          </a:xfrm>
          <a:prstGeom prst="rect">
            <a:avLst/>
          </a:prstGeom>
        </p:spPr>
        <p:txBody>
          <a:bodyPr/>
          <a:lstStyle>
            <a:lvl1pPr marL="0" indent="0">
              <a:buNone/>
              <a:defRPr sz="1050">
                <a:solidFill>
                  <a:schemeClr val="accent1">
                    <a:lumMod val="75000"/>
                  </a:schemeClr>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23" name="Text Placeholder 11">
            <a:extLst>
              <a:ext uri="{FF2B5EF4-FFF2-40B4-BE49-F238E27FC236}">
                <a16:creationId xmlns:a16="http://schemas.microsoft.com/office/drawing/2014/main" id="{AFEC1DA4-5949-C9B2-9FFA-43252023F151}"/>
              </a:ext>
            </a:extLst>
          </p:cNvPr>
          <p:cNvSpPr>
            <a:spLocks noGrp="1"/>
          </p:cNvSpPr>
          <p:nvPr>
            <p:ph type="body" sz="quarter" idx="14" hasCustomPrompt="1"/>
          </p:nvPr>
        </p:nvSpPr>
        <p:spPr>
          <a:xfrm>
            <a:off x="2770992" y="3955110"/>
            <a:ext cx="1809825" cy="198774"/>
          </a:xfrm>
          <a:prstGeom prst="rect">
            <a:avLst/>
          </a:prstGeom>
        </p:spPr>
        <p:txBody>
          <a:bodyPr/>
          <a:lstStyle>
            <a:lvl1pPr marL="0" indent="0">
              <a:buNone/>
              <a:defRPr sz="1050">
                <a:solidFill>
                  <a:schemeClr val="accent1">
                    <a:lumMod val="75000"/>
                  </a:schemeClr>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34" name="Text Placeholder 11">
            <a:extLst>
              <a:ext uri="{FF2B5EF4-FFF2-40B4-BE49-F238E27FC236}">
                <a16:creationId xmlns:a16="http://schemas.microsoft.com/office/drawing/2014/main" id="{ED4264DA-8ACB-5295-2505-D48CE04A16D7}"/>
              </a:ext>
            </a:extLst>
          </p:cNvPr>
          <p:cNvSpPr>
            <a:spLocks noGrp="1"/>
          </p:cNvSpPr>
          <p:nvPr>
            <p:ph type="body" sz="quarter" idx="17" hasCustomPrompt="1"/>
          </p:nvPr>
        </p:nvSpPr>
        <p:spPr>
          <a:xfrm>
            <a:off x="6005232" y="1470006"/>
            <a:ext cx="1809825" cy="198774"/>
          </a:xfrm>
          <a:prstGeom prst="rect">
            <a:avLst/>
          </a:prstGeom>
        </p:spPr>
        <p:txBody>
          <a:bodyPr/>
          <a:lstStyle>
            <a:lvl1pPr marL="0" indent="0">
              <a:buNone/>
              <a:defRPr sz="1050">
                <a:solidFill>
                  <a:schemeClr val="accent1">
                    <a:lumMod val="75000"/>
                  </a:schemeClr>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46" name="Text Placeholder 11">
            <a:extLst>
              <a:ext uri="{FF2B5EF4-FFF2-40B4-BE49-F238E27FC236}">
                <a16:creationId xmlns:a16="http://schemas.microsoft.com/office/drawing/2014/main" id="{4B4E2391-43C4-E046-4068-497584F9AF91}"/>
              </a:ext>
            </a:extLst>
          </p:cNvPr>
          <p:cNvSpPr>
            <a:spLocks noGrp="1"/>
          </p:cNvSpPr>
          <p:nvPr>
            <p:ph type="body" sz="quarter" idx="23" hasCustomPrompt="1"/>
          </p:nvPr>
        </p:nvSpPr>
        <p:spPr>
          <a:xfrm>
            <a:off x="9224309" y="1470006"/>
            <a:ext cx="1809825" cy="198774"/>
          </a:xfrm>
          <a:prstGeom prst="rect">
            <a:avLst/>
          </a:prstGeom>
        </p:spPr>
        <p:txBody>
          <a:bodyPr/>
          <a:lstStyle>
            <a:lvl1pPr marL="0" indent="0">
              <a:buNone/>
              <a:defRPr sz="1050">
                <a:solidFill>
                  <a:schemeClr val="accent1">
                    <a:lumMod val="75000"/>
                  </a:schemeClr>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49" name="Text Placeholder 11">
            <a:extLst>
              <a:ext uri="{FF2B5EF4-FFF2-40B4-BE49-F238E27FC236}">
                <a16:creationId xmlns:a16="http://schemas.microsoft.com/office/drawing/2014/main" id="{F349CEC5-BE0F-845B-5B03-2D827CC7D029}"/>
              </a:ext>
            </a:extLst>
          </p:cNvPr>
          <p:cNvSpPr>
            <a:spLocks noGrp="1"/>
          </p:cNvSpPr>
          <p:nvPr>
            <p:ph type="body" sz="quarter" idx="26" hasCustomPrompt="1"/>
          </p:nvPr>
        </p:nvSpPr>
        <p:spPr>
          <a:xfrm>
            <a:off x="9224309" y="3955110"/>
            <a:ext cx="1809825" cy="198774"/>
          </a:xfrm>
          <a:prstGeom prst="rect">
            <a:avLst/>
          </a:prstGeom>
        </p:spPr>
        <p:txBody>
          <a:bodyPr/>
          <a:lstStyle>
            <a:lvl1pPr marL="0" indent="0">
              <a:buNone/>
              <a:defRPr sz="1050">
                <a:solidFill>
                  <a:schemeClr val="accent1">
                    <a:lumMod val="75000"/>
                  </a:schemeClr>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54" name="Picture Placeholder 65">
            <a:extLst>
              <a:ext uri="{FF2B5EF4-FFF2-40B4-BE49-F238E27FC236}">
                <a16:creationId xmlns:a16="http://schemas.microsoft.com/office/drawing/2014/main" id="{F13D1150-A4CE-9E65-9DF3-000DD10A5F30}"/>
              </a:ext>
            </a:extLst>
          </p:cNvPr>
          <p:cNvSpPr>
            <a:spLocks noGrp="1"/>
          </p:cNvSpPr>
          <p:nvPr>
            <p:ph type="pic" sz="quarter" idx="29"/>
          </p:nvPr>
        </p:nvSpPr>
        <p:spPr>
          <a:xfrm>
            <a:off x="8000999" y="3808711"/>
            <a:ext cx="1143001" cy="1525289"/>
          </a:xfrm>
          <a:prstGeom prst="rect">
            <a:avLst/>
          </a:prstGeom>
        </p:spPr>
        <p:txBody>
          <a:bodyPr/>
          <a:lstStyle/>
          <a:p>
            <a:endParaRPr lang="en-US"/>
          </a:p>
        </p:txBody>
      </p:sp>
      <p:sp>
        <p:nvSpPr>
          <p:cNvPr id="55" name="Picture Placeholder 65">
            <a:extLst>
              <a:ext uri="{FF2B5EF4-FFF2-40B4-BE49-F238E27FC236}">
                <a16:creationId xmlns:a16="http://schemas.microsoft.com/office/drawing/2014/main" id="{04A45EB3-E42C-218D-0CEC-96680A149E46}"/>
              </a:ext>
            </a:extLst>
          </p:cNvPr>
          <p:cNvSpPr>
            <a:spLocks noGrp="1"/>
          </p:cNvSpPr>
          <p:nvPr>
            <p:ph type="pic" sz="quarter" idx="30"/>
          </p:nvPr>
        </p:nvSpPr>
        <p:spPr>
          <a:xfrm>
            <a:off x="8000998" y="1323377"/>
            <a:ext cx="1143001" cy="1525289"/>
          </a:xfrm>
          <a:prstGeom prst="rect">
            <a:avLst/>
          </a:prstGeom>
        </p:spPr>
        <p:txBody>
          <a:bodyPr/>
          <a:lstStyle/>
          <a:p>
            <a:endParaRPr lang="en-US"/>
          </a:p>
        </p:txBody>
      </p:sp>
      <p:sp>
        <p:nvSpPr>
          <p:cNvPr id="56" name="Picture Placeholder 65">
            <a:extLst>
              <a:ext uri="{FF2B5EF4-FFF2-40B4-BE49-F238E27FC236}">
                <a16:creationId xmlns:a16="http://schemas.microsoft.com/office/drawing/2014/main" id="{3D323EB4-7894-9015-3285-D701C9728320}"/>
              </a:ext>
            </a:extLst>
          </p:cNvPr>
          <p:cNvSpPr>
            <a:spLocks noGrp="1"/>
          </p:cNvSpPr>
          <p:nvPr>
            <p:ph type="pic" sz="quarter" idx="31"/>
          </p:nvPr>
        </p:nvSpPr>
        <p:spPr>
          <a:xfrm>
            <a:off x="4769260" y="3808711"/>
            <a:ext cx="1143001" cy="1525289"/>
          </a:xfrm>
          <a:prstGeom prst="rect">
            <a:avLst/>
          </a:prstGeom>
        </p:spPr>
        <p:txBody>
          <a:bodyPr/>
          <a:lstStyle/>
          <a:p>
            <a:endParaRPr lang="en-US"/>
          </a:p>
        </p:txBody>
      </p:sp>
      <p:sp>
        <p:nvSpPr>
          <p:cNvPr id="57" name="Picture Placeholder 65">
            <a:extLst>
              <a:ext uri="{FF2B5EF4-FFF2-40B4-BE49-F238E27FC236}">
                <a16:creationId xmlns:a16="http://schemas.microsoft.com/office/drawing/2014/main" id="{699ABC1B-4B53-8EA7-6011-76FCD281E87C}"/>
              </a:ext>
            </a:extLst>
          </p:cNvPr>
          <p:cNvSpPr>
            <a:spLocks noGrp="1"/>
          </p:cNvSpPr>
          <p:nvPr>
            <p:ph type="pic" sz="quarter" idx="32"/>
          </p:nvPr>
        </p:nvSpPr>
        <p:spPr>
          <a:xfrm>
            <a:off x="4769259" y="1323377"/>
            <a:ext cx="1143001" cy="1525289"/>
          </a:xfrm>
          <a:prstGeom prst="rect">
            <a:avLst/>
          </a:prstGeom>
        </p:spPr>
        <p:txBody>
          <a:bodyPr/>
          <a:lstStyle/>
          <a:p>
            <a:endParaRPr lang="en-US"/>
          </a:p>
        </p:txBody>
      </p:sp>
      <p:sp>
        <p:nvSpPr>
          <p:cNvPr id="58" name="Picture Placeholder 65">
            <a:extLst>
              <a:ext uri="{FF2B5EF4-FFF2-40B4-BE49-F238E27FC236}">
                <a16:creationId xmlns:a16="http://schemas.microsoft.com/office/drawing/2014/main" id="{F3731DC5-A1AA-C23F-2F32-992338D51016}"/>
              </a:ext>
            </a:extLst>
          </p:cNvPr>
          <p:cNvSpPr>
            <a:spLocks noGrp="1"/>
          </p:cNvSpPr>
          <p:nvPr>
            <p:ph type="pic" sz="quarter" idx="33"/>
          </p:nvPr>
        </p:nvSpPr>
        <p:spPr>
          <a:xfrm>
            <a:off x="1519035" y="3808711"/>
            <a:ext cx="1143001" cy="1525289"/>
          </a:xfrm>
          <a:prstGeom prst="rect">
            <a:avLst/>
          </a:prstGeom>
        </p:spPr>
        <p:txBody>
          <a:bodyPr/>
          <a:lstStyle/>
          <a:p>
            <a:endParaRPr lang="en-US"/>
          </a:p>
        </p:txBody>
      </p:sp>
      <p:sp>
        <p:nvSpPr>
          <p:cNvPr id="59" name="Picture Placeholder 65">
            <a:extLst>
              <a:ext uri="{FF2B5EF4-FFF2-40B4-BE49-F238E27FC236}">
                <a16:creationId xmlns:a16="http://schemas.microsoft.com/office/drawing/2014/main" id="{76890188-6896-8C60-1901-B8A077039008}"/>
              </a:ext>
            </a:extLst>
          </p:cNvPr>
          <p:cNvSpPr>
            <a:spLocks noGrp="1"/>
          </p:cNvSpPr>
          <p:nvPr>
            <p:ph type="pic" sz="quarter" idx="34"/>
          </p:nvPr>
        </p:nvSpPr>
        <p:spPr>
          <a:xfrm>
            <a:off x="1519034" y="1323377"/>
            <a:ext cx="1143001" cy="1525289"/>
          </a:xfrm>
          <a:prstGeom prst="rect">
            <a:avLst/>
          </a:prstGeom>
        </p:spPr>
        <p:txBody>
          <a:bodyPr/>
          <a:lstStyle/>
          <a:p>
            <a:endParaRPr lang="en-US"/>
          </a:p>
        </p:txBody>
      </p:sp>
    </p:spTree>
    <p:extLst>
      <p:ext uri="{BB962C8B-B14F-4D97-AF65-F5344CB8AC3E}">
        <p14:creationId xmlns:p14="http://schemas.microsoft.com/office/powerpoint/2010/main" val="10369229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AM 2">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2259291F-BD71-C13E-15B1-0CFF58D6A7B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48" name="Subtitle 2">
            <a:extLst>
              <a:ext uri="{FF2B5EF4-FFF2-40B4-BE49-F238E27FC236}">
                <a16:creationId xmlns:a16="http://schemas.microsoft.com/office/drawing/2014/main" id="{A09FEBE1-2144-2435-DA8D-718C4A3774F1}"/>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0" name="Text Placeholder 19">
            <a:extLst>
              <a:ext uri="{FF2B5EF4-FFF2-40B4-BE49-F238E27FC236}">
                <a16:creationId xmlns:a16="http://schemas.microsoft.com/office/drawing/2014/main" id="{B0F0DEF7-3500-66CE-26A5-FE93EF64E1AB}"/>
              </a:ext>
            </a:extLst>
          </p:cNvPr>
          <p:cNvSpPr>
            <a:spLocks noGrp="1"/>
          </p:cNvSpPr>
          <p:nvPr>
            <p:ph type="body" sz="quarter" idx="12" hasCustomPrompt="1"/>
          </p:nvPr>
        </p:nvSpPr>
        <p:spPr>
          <a:xfrm>
            <a:off x="2770993" y="1731810"/>
            <a:ext cx="1470808" cy="935190"/>
          </a:xfrm>
          <a:prstGeom prst="rect">
            <a:avLst/>
          </a:prstGeom>
        </p:spPr>
        <p:txBody>
          <a:bodyPr/>
          <a:lstStyle>
            <a:lvl1pPr marL="0" indent="0">
              <a:buNone/>
              <a:defRPr sz="800">
                <a:solidFill>
                  <a:srgbClr val="33383B"/>
                </a:solidFill>
              </a:defRPr>
            </a:lvl1pPr>
          </a:lstStyle>
          <a:p>
            <a:pPr lvl="0"/>
            <a:r>
              <a:rPr lang="en-US"/>
              <a:t>Body</a:t>
            </a:r>
          </a:p>
        </p:txBody>
      </p:sp>
      <p:sp>
        <p:nvSpPr>
          <p:cNvPr id="52" name="Text Placeholder 19">
            <a:extLst>
              <a:ext uri="{FF2B5EF4-FFF2-40B4-BE49-F238E27FC236}">
                <a16:creationId xmlns:a16="http://schemas.microsoft.com/office/drawing/2014/main" id="{46C9A48B-9CD7-D52B-6650-91583E178177}"/>
              </a:ext>
            </a:extLst>
          </p:cNvPr>
          <p:cNvSpPr>
            <a:spLocks noGrp="1"/>
          </p:cNvSpPr>
          <p:nvPr>
            <p:ph type="body" sz="quarter" idx="18" hasCustomPrompt="1"/>
          </p:nvPr>
        </p:nvSpPr>
        <p:spPr>
          <a:xfrm>
            <a:off x="6005233" y="1731810"/>
            <a:ext cx="1470808" cy="935190"/>
          </a:xfrm>
          <a:prstGeom prst="rect">
            <a:avLst/>
          </a:prstGeom>
        </p:spPr>
        <p:txBody>
          <a:bodyPr/>
          <a:lstStyle>
            <a:lvl1pPr marL="0" indent="0">
              <a:buNone/>
              <a:defRPr sz="800">
                <a:solidFill>
                  <a:srgbClr val="33383B"/>
                </a:solidFill>
              </a:defRPr>
            </a:lvl1pPr>
          </a:lstStyle>
          <a:p>
            <a:pPr lvl="0"/>
            <a:r>
              <a:rPr lang="en-US"/>
              <a:t>Body</a:t>
            </a:r>
          </a:p>
        </p:txBody>
      </p:sp>
      <p:sp>
        <p:nvSpPr>
          <p:cNvPr id="54" name="Text Placeholder 19">
            <a:extLst>
              <a:ext uri="{FF2B5EF4-FFF2-40B4-BE49-F238E27FC236}">
                <a16:creationId xmlns:a16="http://schemas.microsoft.com/office/drawing/2014/main" id="{EAEE61D8-1D1B-0644-13E6-7D2412E8CFCA}"/>
              </a:ext>
            </a:extLst>
          </p:cNvPr>
          <p:cNvSpPr>
            <a:spLocks noGrp="1"/>
          </p:cNvSpPr>
          <p:nvPr>
            <p:ph type="body" sz="quarter" idx="24" hasCustomPrompt="1"/>
          </p:nvPr>
        </p:nvSpPr>
        <p:spPr>
          <a:xfrm>
            <a:off x="9224310" y="1731810"/>
            <a:ext cx="1470808" cy="935190"/>
          </a:xfrm>
          <a:prstGeom prst="rect">
            <a:avLst/>
          </a:prstGeom>
        </p:spPr>
        <p:txBody>
          <a:bodyPr/>
          <a:lstStyle>
            <a:lvl1pPr marL="0" indent="0">
              <a:buNone/>
              <a:defRPr sz="800">
                <a:solidFill>
                  <a:srgbClr val="33383B"/>
                </a:solidFill>
              </a:defRPr>
            </a:lvl1pPr>
          </a:lstStyle>
          <a:p>
            <a:pPr lvl="0"/>
            <a:r>
              <a:rPr lang="en-US"/>
              <a:t>Body</a:t>
            </a:r>
          </a:p>
        </p:txBody>
      </p:sp>
      <p:sp>
        <p:nvSpPr>
          <p:cNvPr id="56" name="Text Placeholder 11">
            <a:extLst>
              <a:ext uri="{FF2B5EF4-FFF2-40B4-BE49-F238E27FC236}">
                <a16:creationId xmlns:a16="http://schemas.microsoft.com/office/drawing/2014/main" id="{0F30F3D4-A432-DDFD-25EF-770121AB4B8C}"/>
              </a:ext>
            </a:extLst>
          </p:cNvPr>
          <p:cNvSpPr>
            <a:spLocks noGrp="1"/>
          </p:cNvSpPr>
          <p:nvPr>
            <p:ph type="body" sz="quarter" idx="13" hasCustomPrompt="1"/>
          </p:nvPr>
        </p:nvSpPr>
        <p:spPr>
          <a:xfrm>
            <a:off x="2770992" y="1431717"/>
            <a:ext cx="1809825" cy="329344"/>
          </a:xfrm>
          <a:prstGeom prst="rect">
            <a:avLst/>
          </a:prstGeom>
        </p:spPr>
        <p:txBody>
          <a:bodyPr/>
          <a:lstStyle>
            <a:lvl1pPr marL="0" indent="0">
              <a:buNone/>
              <a:defRPr sz="925">
                <a:solidFill>
                  <a:schemeClr val="accent6"/>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58" name="Text Placeholder 11">
            <a:extLst>
              <a:ext uri="{FF2B5EF4-FFF2-40B4-BE49-F238E27FC236}">
                <a16:creationId xmlns:a16="http://schemas.microsoft.com/office/drawing/2014/main" id="{B01C4E4E-E5AB-515B-0CC3-CFFE657F112D}"/>
              </a:ext>
            </a:extLst>
          </p:cNvPr>
          <p:cNvSpPr>
            <a:spLocks noGrp="1"/>
          </p:cNvSpPr>
          <p:nvPr>
            <p:ph type="body" sz="quarter" idx="19" hasCustomPrompt="1"/>
          </p:nvPr>
        </p:nvSpPr>
        <p:spPr>
          <a:xfrm>
            <a:off x="6005232" y="1431717"/>
            <a:ext cx="1809825" cy="329344"/>
          </a:xfrm>
          <a:prstGeom prst="rect">
            <a:avLst/>
          </a:prstGeom>
        </p:spPr>
        <p:txBody>
          <a:bodyPr/>
          <a:lstStyle>
            <a:lvl1pPr marL="0" indent="0">
              <a:buNone/>
              <a:defRPr sz="925">
                <a:solidFill>
                  <a:schemeClr val="accent6"/>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60" name="Text Placeholder 11">
            <a:extLst>
              <a:ext uri="{FF2B5EF4-FFF2-40B4-BE49-F238E27FC236}">
                <a16:creationId xmlns:a16="http://schemas.microsoft.com/office/drawing/2014/main" id="{BDF9EB28-1ED4-A44D-80E4-A5DC8038A107}"/>
              </a:ext>
            </a:extLst>
          </p:cNvPr>
          <p:cNvSpPr>
            <a:spLocks noGrp="1"/>
          </p:cNvSpPr>
          <p:nvPr>
            <p:ph type="body" sz="quarter" idx="25" hasCustomPrompt="1"/>
          </p:nvPr>
        </p:nvSpPr>
        <p:spPr>
          <a:xfrm>
            <a:off x="9224309" y="1431717"/>
            <a:ext cx="1809825" cy="329344"/>
          </a:xfrm>
          <a:prstGeom prst="rect">
            <a:avLst/>
          </a:prstGeom>
        </p:spPr>
        <p:txBody>
          <a:bodyPr/>
          <a:lstStyle>
            <a:lvl1pPr marL="0" indent="0">
              <a:buNone/>
              <a:defRPr sz="925">
                <a:solidFill>
                  <a:schemeClr val="accent6"/>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63" name="Text Placeholder 11">
            <a:extLst>
              <a:ext uri="{FF2B5EF4-FFF2-40B4-BE49-F238E27FC236}">
                <a16:creationId xmlns:a16="http://schemas.microsoft.com/office/drawing/2014/main" id="{5DE4E11A-D3D7-0972-0FEA-71297D4280AF}"/>
              </a:ext>
            </a:extLst>
          </p:cNvPr>
          <p:cNvSpPr>
            <a:spLocks noGrp="1"/>
          </p:cNvSpPr>
          <p:nvPr>
            <p:ph type="body" sz="quarter" idx="10" hasCustomPrompt="1"/>
          </p:nvPr>
        </p:nvSpPr>
        <p:spPr>
          <a:xfrm>
            <a:off x="2770992" y="1279561"/>
            <a:ext cx="1809825" cy="198774"/>
          </a:xfrm>
          <a:prstGeom prst="rect">
            <a:avLst/>
          </a:prstGeom>
        </p:spPr>
        <p:txBody>
          <a:bodyPr/>
          <a:lstStyle>
            <a:lvl1pPr marL="0" indent="0">
              <a:buNone/>
              <a:defRPr sz="105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65" name="Text Placeholder 11">
            <a:extLst>
              <a:ext uri="{FF2B5EF4-FFF2-40B4-BE49-F238E27FC236}">
                <a16:creationId xmlns:a16="http://schemas.microsoft.com/office/drawing/2014/main" id="{6C62EE0A-B708-F549-641C-BC2CC297B8EC}"/>
              </a:ext>
            </a:extLst>
          </p:cNvPr>
          <p:cNvSpPr>
            <a:spLocks noGrp="1"/>
          </p:cNvSpPr>
          <p:nvPr>
            <p:ph type="body" sz="quarter" idx="17" hasCustomPrompt="1"/>
          </p:nvPr>
        </p:nvSpPr>
        <p:spPr>
          <a:xfrm>
            <a:off x="6005232" y="1279561"/>
            <a:ext cx="1809825" cy="198774"/>
          </a:xfrm>
          <a:prstGeom prst="rect">
            <a:avLst/>
          </a:prstGeom>
        </p:spPr>
        <p:txBody>
          <a:bodyPr/>
          <a:lstStyle>
            <a:lvl1pPr marL="0" indent="0">
              <a:buNone/>
              <a:defRPr sz="105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66" name="Text Placeholder 11">
            <a:extLst>
              <a:ext uri="{FF2B5EF4-FFF2-40B4-BE49-F238E27FC236}">
                <a16:creationId xmlns:a16="http://schemas.microsoft.com/office/drawing/2014/main" id="{063BB75D-1DB3-D7A6-E1F3-4072CF86AC53}"/>
              </a:ext>
            </a:extLst>
          </p:cNvPr>
          <p:cNvSpPr>
            <a:spLocks noGrp="1"/>
          </p:cNvSpPr>
          <p:nvPr>
            <p:ph type="body" sz="quarter" idx="23" hasCustomPrompt="1"/>
          </p:nvPr>
        </p:nvSpPr>
        <p:spPr>
          <a:xfrm>
            <a:off x="9224309" y="1279561"/>
            <a:ext cx="1809825" cy="198774"/>
          </a:xfrm>
          <a:prstGeom prst="rect">
            <a:avLst/>
          </a:prstGeom>
        </p:spPr>
        <p:txBody>
          <a:bodyPr/>
          <a:lstStyle>
            <a:lvl1pPr marL="0" indent="0">
              <a:buNone/>
              <a:defRPr sz="105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69" name="Picture Placeholder 65">
            <a:extLst>
              <a:ext uri="{FF2B5EF4-FFF2-40B4-BE49-F238E27FC236}">
                <a16:creationId xmlns:a16="http://schemas.microsoft.com/office/drawing/2014/main" id="{15E02AA3-6BFC-7C86-0F1E-9D4F6D51E6E6}"/>
              </a:ext>
            </a:extLst>
          </p:cNvPr>
          <p:cNvSpPr>
            <a:spLocks noGrp="1"/>
          </p:cNvSpPr>
          <p:nvPr>
            <p:ph type="pic" sz="quarter" idx="30"/>
          </p:nvPr>
        </p:nvSpPr>
        <p:spPr>
          <a:xfrm>
            <a:off x="8000998" y="1144307"/>
            <a:ext cx="1143001" cy="1139153"/>
          </a:xfrm>
          <a:prstGeom prst="rect">
            <a:avLst/>
          </a:prstGeom>
        </p:spPr>
        <p:txBody>
          <a:bodyPr/>
          <a:lstStyle/>
          <a:p>
            <a:endParaRPr lang="en-US"/>
          </a:p>
        </p:txBody>
      </p:sp>
      <p:sp>
        <p:nvSpPr>
          <p:cNvPr id="71" name="Picture Placeholder 65">
            <a:extLst>
              <a:ext uri="{FF2B5EF4-FFF2-40B4-BE49-F238E27FC236}">
                <a16:creationId xmlns:a16="http://schemas.microsoft.com/office/drawing/2014/main" id="{E73BEA8D-B0EE-89B9-A9EC-6D27E25C91B1}"/>
              </a:ext>
            </a:extLst>
          </p:cNvPr>
          <p:cNvSpPr>
            <a:spLocks noGrp="1"/>
          </p:cNvSpPr>
          <p:nvPr>
            <p:ph type="pic" sz="quarter" idx="32"/>
          </p:nvPr>
        </p:nvSpPr>
        <p:spPr>
          <a:xfrm>
            <a:off x="4769259" y="1144307"/>
            <a:ext cx="1143001" cy="1139153"/>
          </a:xfrm>
          <a:prstGeom prst="rect">
            <a:avLst/>
          </a:prstGeom>
        </p:spPr>
        <p:txBody>
          <a:bodyPr/>
          <a:lstStyle/>
          <a:p>
            <a:endParaRPr lang="en-US"/>
          </a:p>
        </p:txBody>
      </p:sp>
      <p:sp>
        <p:nvSpPr>
          <p:cNvPr id="73" name="Picture Placeholder 65">
            <a:extLst>
              <a:ext uri="{FF2B5EF4-FFF2-40B4-BE49-F238E27FC236}">
                <a16:creationId xmlns:a16="http://schemas.microsoft.com/office/drawing/2014/main" id="{B0F3F503-5C04-EFEF-1CCB-256682E846C8}"/>
              </a:ext>
            </a:extLst>
          </p:cNvPr>
          <p:cNvSpPr>
            <a:spLocks noGrp="1"/>
          </p:cNvSpPr>
          <p:nvPr>
            <p:ph type="pic" sz="quarter" idx="34"/>
          </p:nvPr>
        </p:nvSpPr>
        <p:spPr>
          <a:xfrm>
            <a:off x="1519034" y="1144307"/>
            <a:ext cx="1143001" cy="1139153"/>
          </a:xfrm>
          <a:prstGeom prst="rect">
            <a:avLst/>
          </a:prstGeom>
        </p:spPr>
        <p:txBody>
          <a:bodyPr/>
          <a:lstStyle/>
          <a:p>
            <a:endParaRPr lang="en-US"/>
          </a:p>
        </p:txBody>
      </p:sp>
      <p:sp>
        <p:nvSpPr>
          <p:cNvPr id="76" name="Text Placeholder 19">
            <a:extLst>
              <a:ext uri="{FF2B5EF4-FFF2-40B4-BE49-F238E27FC236}">
                <a16:creationId xmlns:a16="http://schemas.microsoft.com/office/drawing/2014/main" id="{07589C8E-7298-4BF2-5C09-C1D6F1E73EF9}"/>
              </a:ext>
            </a:extLst>
          </p:cNvPr>
          <p:cNvSpPr>
            <a:spLocks noGrp="1"/>
          </p:cNvSpPr>
          <p:nvPr>
            <p:ph type="body" sz="quarter" idx="35" hasCustomPrompt="1"/>
          </p:nvPr>
        </p:nvSpPr>
        <p:spPr>
          <a:xfrm>
            <a:off x="2770993" y="3638731"/>
            <a:ext cx="1470808" cy="935190"/>
          </a:xfrm>
          <a:prstGeom prst="rect">
            <a:avLst/>
          </a:prstGeom>
        </p:spPr>
        <p:txBody>
          <a:bodyPr/>
          <a:lstStyle>
            <a:lvl1pPr marL="0" indent="0">
              <a:buNone/>
              <a:defRPr sz="800">
                <a:solidFill>
                  <a:srgbClr val="33383B"/>
                </a:solidFill>
              </a:defRPr>
            </a:lvl1pPr>
          </a:lstStyle>
          <a:p>
            <a:pPr lvl="0"/>
            <a:r>
              <a:rPr lang="en-US"/>
              <a:t>Body</a:t>
            </a:r>
          </a:p>
        </p:txBody>
      </p:sp>
      <p:sp>
        <p:nvSpPr>
          <p:cNvPr id="77" name="Text Placeholder 19">
            <a:extLst>
              <a:ext uri="{FF2B5EF4-FFF2-40B4-BE49-F238E27FC236}">
                <a16:creationId xmlns:a16="http://schemas.microsoft.com/office/drawing/2014/main" id="{6B8B34D7-913E-6E5A-B1FD-4D697020525E}"/>
              </a:ext>
            </a:extLst>
          </p:cNvPr>
          <p:cNvSpPr>
            <a:spLocks noGrp="1"/>
          </p:cNvSpPr>
          <p:nvPr>
            <p:ph type="body" sz="quarter" idx="36" hasCustomPrompt="1"/>
          </p:nvPr>
        </p:nvSpPr>
        <p:spPr>
          <a:xfrm>
            <a:off x="6005233" y="3638731"/>
            <a:ext cx="1470808" cy="935190"/>
          </a:xfrm>
          <a:prstGeom prst="rect">
            <a:avLst/>
          </a:prstGeom>
        </p:spPr>
        <p:txBody>
          <a:bodyPr/>
          <a:lstStyle>
            <a:lvl1pPr marL="0" indent="0">
              <a:buNone/>
              <a:defRPr sz="800">
                <a:solidFill>
                  <a:srgbClr val="33383B"/>
                </a:solidFill>
              </a:defRPr>
            </a:lvl1pPr>
          </a:lstStyle>
          <a:p>
            <a:pPr lvl="0"/>
            <a:r>
              <a:rPr lang="en-US"/>
              <a:t>Body</a:t>
            </a:r>
          </a:p>
        </p:txBody>
      </p:sp>
      <p:sp>
        <p:nvSpPr>
          <p:cNvPr id="78" name="Text Placeholder 19">
            <a:extLst>
              <a:ext uri="{FF2B5EF4-FFF2-40B4-BE49-F238E27FC236}">
                <a16:creationId xmlns:a16="http://schemas.microsoft.com/office/drawing/2014/main" id="{FFA09A39-1EF3-2147-006F-2B15352FDD78}"/>
              </a:ext>
            </a:extLst>
          </p:cNvPr>
          <p:cNvSpPr>
            <a:spLocks noGrp="1"/>
          </p:cNvSpPr>
          <p:nvPr>
            <p:ph type="body" sz="quarter" idx="37" hasCustomPrompt="1"/>
          </p:nvPr>
        </p:nvSpPr>
        <p:spPr>
          <a:xfrm>
            <a:off x="9224310" y="3638731"/>
            <a:ext cx="1470808" cy="935190"/>
          </a:xfrm>
          <a:prstGeom prst="rect">
            <a:avLst/>
          </a:prstGeom>
        </p:spPr>
        <p:txBody>
          <a:bodyPr/>
          <a:lstStyle>
            <a:lvl1pPr marL="0" indent="0">
              <a:buNone/>
              <a:defRPr sz="800">
                <a:solidFill>
                  <a:srgbClr val="33383B"/>
                </a:solidFill>
              </a:defRPr>
            </a:lvl1pPr>
          </a:lstStyle>
          <a:p>
            <a:pPr lvl="0"/>
            <a:r>
              <a:rPr lang="en-US"/>
              <a:t>Body</a:t>
            </a:r>
          </a:p>
        </p:txBody>
      </p:sp>
      <p:sp>
        <p:nvSpPr>
          <p:cNvPr id="79" name="Text Placeholder 11">
            <a:extLst>
              <a:ext uri="{FF2B5EF4-FFF2-40B4-BE49-F238E27FC236}">
                <a16:creationId xmlns:a16="http://schemas.microsoft.com/office/drawing/2014/main" id="{026BC34A-1810-3D73-822C-36D4CC47B5CD}"/>
              </a:ext>
            </a:extLst>
          </p:cNvPr>
          <p:cNvSpPr>
            <a:spLocks noGrp="1"/>
          </p:cNvSpPr>
          <p:nvPr>
            <p:ph type="body" sz="quarter" idx="38" hasCustomPrompt="1"/>
          </p:nvPr>
        </p:nvSpPr>
        <p:spPr>
          <a:xfrm>
            <a:off x="2770992" y="3338638"/>
            <a:ext cx="1809825" cy="329344"/>
          </a:xfrm>
          <a:prstGeom prst="rect">
            <a:avLst/>
          </a:prstGeom>
        </p:spPr>
        <p:txBody>
          <a:bodyPr/>
          <a:lstStyle>
            <a:lvl1pPr marL="0" indent="0">
              <a:buNone/>
              <a:defRPr sz="925">
                <a:solidFill>
                  <a:schemeClr val="accent6"/>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80" name="Text Placeholder 11">
            <a:extLst>
              <a:ext uri="{FF2B5EF4-FFF2-40B4-BE49-F238E27FC236}">
                <a16:creationId xmlns:a16="http://schemas.microsoft.com/office/drawing/2014/main" id="{5824E8CC-C93C-134D-067B-E3B25A5228E8}"/>
              </a:ext>
            </a:extLst>
          </p:cNvPr>
          <p:cNvSpPr>
            <a:spLocks noGrp="1"/>
          </p:cNvSpPr>
          <p:nvPr>
            <p:ph type="body" sz="quarter" idx="39" hasCustomPrompt="1"/>
          </p:nvPr>
        </p:nvSpPr>
        <p:spPr>
          <a:xfrm>
            <a:off x="6005232" y="3338638"/>
            <a:ext cx="1809825" cy="329344"/>
          </a:xfrm>
          <a:prstGeom prst="rect">
            <a:avLst/>
          </a:prstGeom>
        </p:spPr>
        <p:txBody>
          <a:bodyPr/>
          <a:lstStyle>
            <a:lvl1pPr marL="0" indent="0">
              <a:buNone/>
              <a:defRPr sz="925">
                <a:solidFill>
                  <a:schemeClr val="accent6"/>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81" name="Text Placeholder 11">
            <a:extLst>
              <a:ext uri="{FF2B5EF4-FFF2-40B4-BE49-F238E27FC236}">
                <a16:creationId xmlns:a16="http://schemas.microsoft.com/office/drawing/2014/main" id="{66C16D0A-773C-3A3A-EEFF-5D16DBBC2D49}"/>
              </a:ext>
            </a:extLst>
          </p:cNvPr>
          <p:cNvSpPr>
            <a:spLocks noGrp="1"/>
          </p:cNvSpPr>
          <p:nvPr>
            <p:ph type="body" sz="quarter" idx="40" hasCustomPrompt="1"/>
          </p:nvPr>
        </p:nvSpPr>
        <p:spPr>
          <a:xfrm>
            <a:off x="9224309" y="3338638"/>
            <a:ext cx="1809825" cy="329344"/>
          </a:xfrm>
          <a:prstGeom prst="rect">
            <a:avLst/>
          </a:prstGeom>
        </p:spPr>
        <p:txBody>
          <a:bodyPr/>
          <a:lstStyle>
            <a:lvl1pPr marL="0" indent="0">
              <a:buNone/>
              <a:defRPr sz="925">
                <a:solidFill>
                  <a:schemeClr val="accent6"/>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82" name="Text Placeholder 11">
            <a:extLst>
              <a:ext uri="{FF2B5EF4-FFF2-40B4-BE49-F238E27FC236}">
                <a16:creationId xmlns:a16="http://schemas.microsoft.com/office/drawing/2014/main" id="{B112681F-504F-D2F7-9930-4EB97159FFFA}"/>
              </a:ext>
            </a:extLst>
          </p:cNvPr>
          <p:cNvSpPr>
            <a:spLocks noGrp="1"/>
          </p:cNvSpPr>
          <p:nvPr>
            <p:ph type="body" sz="quarter" idx="41" hasCustomPrompt="1"/>
          </p:nvPr>
        </p:nvSpPr>
        <p:spPr>
          <a:xfrm>
            <a:off x="2770992" y="3186482"/>
            <a:ext cx="1809825" cy="198774"/>
          </a:xfrm>
          <a:prstGeom prst="rect">
            <a:avLst/>
          </a:prstGeom>
        </p:spPr>
        <p:txBody>
          <a:bodyPr/>
          <a:lstStyle>
            <a:lvl1pPr marL="0" indent="0">
              <a:buNone/>
              <a:defRPr sz="105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83" name="Text Placeholder 11">
            <a:extLst>
              <a:ext uri="{FF2B5EF4-FFF2-40B4-BE49-F238E27FC236}">
                <a16:creationId xmlns:a16="http://schemas.microsoft.com/office/drawing/2014/main" id="{AC1AF5A0-1734-A402-2B0B-8F944260C30A}"/>
              </a:ext>
            </a:extLst>
          </p:cNvPr>
          <p:cNvSpPr>
            <a:spLocks noGrp="1"/>
          </p:cNvSpPr>
          <p:nvPr>
            <p:ph type="body" sz="quarter" idx="42" hasCustomPrompt="1"/>
          </p:nvPr>
        </p:nvSpPr>
        <p:spPr>
          <a:xfrm>
            <a:off x="6005232" y="3186482"/>
            <a:ext cx="1809825" cy="198774"/>
          </a:xfrm>
          <a:prstGeom prst="rect">
            <a:avLst/>
          </a:prstGeom>
        </p:spPr>
        <p:txBody>
          <a:bodyPr/>
          <a:lstStyle>
            <a:lvl1pPr marL="0" indent="0">
              <a:buNone/>
              <a:defRPr sz="105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84" name="Text Placeholder 11">
            <a:extLst>
              <a:ext uri="{FF2B5EF4-FFF2-40B4-BE49-F238E27FC236}">
                <a16:creationId xmlns:a16="http://schemas.microsoft.com/office/drawing/2014/main" id="{746940B9-5DB9-81AD-D5F1-D3B5F7679B96}"/>
              </a:ext>
            </a:extLst>
          </p:cNvPr>
          <p:cNvSpPr>
            <a:spLocks noGrp="1"/>
          </p:cNvSpPr>
          <p:nvPr>
            <p:ph type="body" sz="quarter" idx="43" hasCustomPrompt="1"/>
          </p:nvPr>
        </p:nvSpPr>
        <p:spPr>
          <a:xfrm>
            <a:off x="9224309" y="3186482"/>
            <a:ext cx="1809825" cy="198774"/>
          </a:xfrm>
          <a:prstGeom prst="rect">
            <a:avLst/>
          </a:prstGeom>
        </p:spPr>
        <p:txBody>
          <a:bodyPr/>
          <a:lstStyle>
            <a:lvl1pPr marL="0" indent="0">
              <a:buNone/>
              <a:defRPr sz="105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85" name="Picture Placeholder 65">
            <a:extLst>
              <a:ext uri="{FF2B5EF4-FFF2-40B4-BE49-F238E27FC236}">
                <a16:creationId xmlns:a16="http://schemas.microsoft.com/office/drawing/2014/main" id="{08291EC1-D69C-B264-D1FF-3D2DEC32126D}"/>
              </a:ext>
            </a:extLst>
          </p:cNvPr>
          <p:cNvSpPr>
            <a:spLocks noGrp="1"/>
          </p:cNvSpPr>
          <p:nvPr>
            <p:ph type="pic" sz="quarter" idx="44"/>
          </p:nvPr>
        </p:nvSpPr>
        <p:spPr>
          <a:xfrm>
            <a:off x="8000998" y="3051228"/>
            <a:ext cx="1143001" cy="1139153"/>
          </a:xfrm>
          <a:prstGeom prst="rect">
            <a:avLst/>
          </a:prstGeom>
        </p:spPr>
        <p:txBody>
          <a:bodyPr/>
          <a:lstStyle/>
          <a:p>
            <a:endParaRPr lang="en-US"/>
          </a:p>
        </p:txBody>
      </p:sp>
      <p:sp>
        <p:nvSpPr>
          <p:cNvPr id="86" name="Picture Placeholder 65">
            <a:extLst>
              <a:ext uri="{FF2B5EF4-FFF2-40B4-BE49-F238E27FC236}">
                <a16:creationId xmlns:a16="http://schemas.microsoft.com/office/drawing/2014/main" id="{5B1FA31E-4C1C-DA62-93FB-A04F03942833}"/>
              </a:ext>
            </a:extLst>
          </p:cNvPr>
          <p:cNvSpPr>
            <a:spLocks noGrp="1"/>
          </p:cNvSpPr>
          <p:nvPr>
            <p:ph type="pic" sz="quarter" idx="45"/>
          </p:nvPr>
        </p:nvSpPr>
        <p:spPr>
          <a:xfrm>
            <a:off x="4769259" y="3051228"/>
            <a:ext cx="1143001" cy="1139153"/>
          </a:xfrm>
          <a:prstGeom prst="rect">
            <a:avLst/>
          </a:prstGeom>
        </p:spPr>
        <p:txBody>
          <a:bodyPr/>
          <a:lstStyle/>
          <a:p>
            <a:endParaRPr lang="en-US"/>
          </a:p>
        </p:txBody>
      </p:sp>
      <p:sp>
        <p:nvSpPr>
          <p:cNvPr id="87" name="Picture Placeholder 65">
            <a:extLst>
              <a:ext uri="{FF2B5EF4-FFF2-40B4-BE49-F238E27FC236}">
                <a16:creationId xmlns:a16="http://schemas.microsoft.com/office/drawing/2014/main" id="{29320BEC-A04B-604E-8E62-05DF6872C696}"/>
              </a:ext>
            </a:extLst>
          </p:cNvPr>
          <p:cNvSpPr>
            <a:spLocks noGrp="1"/>
          </p:cNvSpPr>
          <p:nvPr>
            <p:ph type="pic" sz="quarter" idx="46"/>
          </p:nvPr>
        </p:nvSpPr>
        <p:spPr>
          <a:xfrm>
            <a:off x="1519034" y="3051228"/>
            <a:ext cx="1143001" cy="1139153"/>
          </a:xfrm>
          <a:prstGeom prst="rect">
            <a:avLst/>
          </a:prstGeom>
        </p:spPr>
        <p:txBody>
          <a:bodyPr/>
          <a:lstStyle/>
          <a:p>
            <a:endParaRPr lang="en-US"/>
          </a:p>
        </p:txBody>
      </p:sp>
      <p:sp>
        <p:nvSpPr>
          <p:cNvPr id="88" name="Text Placeholder 19">
            <a:extLst>
              <a:ext uri="{FF2B5EF4-FFF2-40B4-BE49-F238E27FC236}">
                <a16:creationId xmlns:a16="http://schemas.microsoft.com/office/drawing/2014/main" id="{D15116E3-6F23-AB9B-7393-9B15F8B6EAEF}"/>
              </a:ext>
            </a:extLst>
          </p:cNvPr>
          <p:cNvSpPr>
            <a:spLocks noGrp="1"/>
          </p:cNvSpPr>
          <p:nvPr>
            <p:ph type="body" sz="quarter" idx="47" hasCustomPrompt="1"/>
          </p:nvPr>
        </p:nvSpPr>
        <p:spPr>
          <a:xfrm>
            <a:off x="2770993" y="5539468"/>
            <a:ext cx="1470808" cy="935190"/>
          </a:xfrm>
          <a:prstGeom prst="rect">
            <a:avLst/>
          </a:prstGeom>
        </p:spPr>
        <p:txBody>
          <a:bodyPr/>
          <a:lstStyle>
            <a:lvl1pPr marL="0" indent="0">
              <a:buNone/>
              <a:defRPr sz="800">
                <a:solidFill>
                  <a:srgbClr val="33383B"/>
                </a:solidFill>
              </a:defRPr>
            </a:lvl1pPr>
          </a:lstStyle>
          <a:p>
            <a:pPr lvl="0"/>
            <a:r>
              <a:rPr lang="en-US"/>
              <a:t>Body</a:t>
            </a:r>
          </a:p>
        </p:txBody>
      </p:sp>
      <p:sp>
        <p:nvSpPr>
          <p:cNvPr id="89" name="Text Placeholder 19">
            <a:extLst>
              <a:ext uri="{FF2B5EF4-FFF2-40B4-BE49-F238E27FC236}">
                <a16:creationId xmlns:a16="http://schemas.microsoft.com/office/drawing/2014/main" id="{A7F9C8BE-F925-F286-231B-8E516F105640}"/>
              </a:ext>
            </a:extLst>
          </p:cNvPr>
          <p:cNvSpPr>
            <a:spLocks noGrp="1"/>
          </p:cNvSpPr>
          <p:nvPr>
            <p:ph type="body" sz="quarter" idx="48" hasCustomPrompt="1"/>
          </p:nvPr>
        </p:nvSpPr>
        <p:spPr>
          <a:xfrm>
            <a:off x="6005233" y="5539468"/>
            <a:ext cx="1470808" cy="935190"/>
          </a:xfrm>
          <a:prstGeom prst="rect">
            <a:avLst/>
          </a:prstGeom>
        </p:spPr>
        <p:txBody>
          <a:bodyPr/>
          <a:lstStyle>
            <a:lvl1pPr marL="0" indent="0">
              <a:buNone/>
              <a:defRPr sz="800">
                <a:solidFill>
                  <a:srgbClr val="33383B"/>
                </a:solidFill>
              </a:defRPr>
            </a:lvl1pPr>
          </a:lstStyle>
          <a:p>
            <a:pPr lvl="0"/>
            <a:r>
              <a:rPr lang="en-US"/>
              <a:t>Body</a:t>
            </a:r>
          </a:p>
        </p:txBody>
      </p:sp>
      <p:sp>
        <p:nvSpPr>
          <p:cNvPr id="90" name="Text Placeholder 19">
            <a:extLst>
              <a:ext uri="{FF2B5EF4-FFF2-40B4-BE49-F238E27FC236}">
                <a16:creationId xmlns:a16="http://schemas.microsoft.com/office/drawing/2014/main" id="{2AD26991-8993-342C-931F-21999EC96CD8}"/>
              </a:ext>
            </a:extLst>
          </p:cNvPr>
          <p:cNvSpPr>
            <a:spLocks noGrp="1"/>
          </p:cNvSpPr>
          <p:nvPr>
            <p:ph type="body" sz="quarter" idx="49" hasCustomPrompt="1"/>
          </p:nvPr>
        </p:nvSpPr>
        <p:spPr>
          <a:xfrm>
            <a:off x="9224310" y="5539468"/>
            <a:ext cx="1470808" cy="935190"/>
          </a:xfrm>
          <a:prstGeom prst="rect">
            <a:avLst/>
          </a:prstGeom>
        </p:spPr>
        <p:txBody>
          <a:bodyPr/>
          <a:lstStyle>
            <a:lvl1pPr marL="0" indent="0">
              <a:buNone/>
              <a:defRPr sz="800">
                <a:solidFill>
                  <a:srgbClr val="33383B"/>
                </a:solidFill>
              </a:defRPr>
            </a:lvl1pPr>
          </a:lstStyle>
          <a:p>
            <a:pPr lvl="0"/>
            <a:r>
              <a:rPr lang="en-US"/>
              <a:t>Body</a:t>
            </a:r>
          </a:p>
        </p:txBody>
      </p:sp>
      <p:sp>
        <p:nvSpPr>
          <p:cNvPr id="91" name="Text Placeholder 11">
            <a:extLst>
              <a:ext uri="{FF2B5EF4-FFF2-40B4-BE49-F238E27FC236}">
                <a16:creationId xmlns:a16="http://schemas.microsoft.com/office/drawing/2014/main" id="{9B4AA922-488E-48AC-DBED-4405ED16259F}"/>
              </a:ext>
            </a:extLst>
          </p:cNvPr>
          <p:cNvSpPr>
            <a:spLocks noGrp="1"/>
          </p:cNvSpPr>
          <p:nvPr>
            <p:ph type="body" sz="quarter" idx="50" hasCustomPrompt="1"/>
          </p:nvPr>
        </p:nvSpPr>
        <p:spPr>
          <a:xfrm>
            <a:off x="2770992" y="5239375"/>
            <a:ext cx="1809825" cy="329344"/>
          </a:xfrm>
          <a:prstGeom prst="rect">
            <a:avLst/>
          </a:prstGeom>
        </p:spPr>
        <p:txBody>
          <a:bodyPr/>
          <a:lstStyle>
            <a:lvl1pPr marL="0" indent="0">
              <a:buNone/>
              <a:defRPr sz="925">
                <a:solidFill>
                  <a:schemeClr val="accent6"/>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92" name="Text Placeholder 11">
            <a:extLst>
              <a:ext uri="{FF2B5EF4-FFF2-40B4-BE49-F238E27FC236}">
                <a16:creationId xmlns:a16="http://schemas.microsoft.com/office/drawing/2014/main" id="{402E5F14-4F2F-EE90-5935-4EF21F30A7F3}"/>
              </a:ext>
            </a:extLst>
          </p:cNvPr>
          <p:cNvSpPr>
            <a:spLocks noGrp="1"/>
          </p:cNvSpPr>
          <p:nvPr>
            <p:ph type="body" sz="quarter" idx="51" hasCustomPrompt="1"/>
          </p:nvPr>
        </p:nvSpPr>
        <p:spPr>
          <a:xfrm>
            <a:off x="6005232" y="5239375"/>
            <a:ext cx="1809825" cy="329344"/>
          </a:xfrm>
          <a:prstGeom prst="rect">
            <a:avLst/>
          </a:prstGeom>
        </p:spPr>
        <p:txBody>
          <a:bodyPr/>
          <a:lstStyle>
            <a:lvl1pPr marL="0" indent="0">
              <a:buNone/>
              <a:defRPr sz="925">
                <a:solidFill>
                  <a:schemeClr val="accent6"/>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93" name="Text Placeholder 11">
            <a:extLst>
              <a:ext uri="{FF2B5EF4-FFF2-40B4-BE49-F238E27FC236}">
                <a16:creationId xmlns:a16="http://schemas.microsoft.com/office/drawing/2014/main" id="{DAE6CD25-D9BE-F782-B716-642724F189C7}"/>
              </a:ext>
            </a:extLst>
          </p:cNvPr>
          <p:cNvSpPr>
            <a:spLocks noGrp="1"/>
          </p:cNvSpPr>
          <p:nvPr>
            <p:ph type="body" sz="quarter" idx="52" hasCustomPrompt="1"/>
          </p:nvPr>
        </p:nvSpPr>
        <p:spPr>
          <a:xfrm>
            <a:off x="9224309" y="5239375"/>
            <a:ext cx="1809825" cy="329344"/>
          </a:xfrm>
          <a:prstGeom prst="rect">
            <a:avLst/>
          </a:prstGeom>
        </p:spPr>
        <p:txBody>
          <a:bodyPr/>
          <a:lstStyle>
            <a:lvl1pPr marL="0" indent="0">
              <a:buNone/>
              <a:defRPr sz="925">
                <a:solidFill>
                  <a:schemeClr val="accent6"/>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94" name="Text Placeholder 11">
            <a:extLst>
              <a:ext uri="{FF2B5EF4-FFF2-40B4-BE49-F238E27FC236}">
                <a16:creationId xmlns:a16="http://schemas.microsoft.com/office/drawing/2014/main" id="{27080F9E-1642-10F6-4ED3-3C29ECB16331}"/>
              </a:ext>
            </a:extLst>
          </p:cNvPr>
          <p:cNvSpPr>
            <a:spLocks noGrp="1"/>
          </p:cNvSpPr>
          <p:nvPr>
            <p:ph type="body" sz="quarter" idx="53" hasCustomPrompt="1"/>
          </p:nvPr>
        </p:nvSpPr>
        <p:spPr>
          <a:xfrm>
            <a:off x="2770992" y="5087219"/>
            <a:ext cx="1809825" cy="198774"/>
          </a:xfrm>
          <a:prstGeom prst="rect">
            <a:avLst/>
          </a:prstGeom>
        </p:spPr>
        <p:txBody>
          <a:bodyPr/>
          <a:lstStyle>
            <a:lvl1pPr marL="0" indent="0">
              <a:buNone/>
              <a:defRPr sz="105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95" name="Text Placeholder 11">
            <a:extLst>
              <a:ext uri="{FF2B5EF4-FFF2-40B4-BE49-F238E27FC236}">
                <a16:creationId xmlns:a16="http://schemas.microsoft.com/office/drawing/2014/main" id="{EC3DE5E2-AA53-1C1F-3F7F-D3086961056C}"/>
              </a:ext>
            </a:extLst>
          </p:cNvPr>
          <p:cNvSpPr>
            <a:spLocks noGrp="1"/>
          </p:cNvSpPr>
          <p:nvPr>
            <p:ph type="body" sz="quarter" idx="54" hasCustomPrompt="1"/>
          </p:nvPr>
        </p:nvSpPr>
        <p:spPr>
          <a:xfrm>
            <a:off x="6005232" y="5087219"/>
            <a:ext cx="1809825" cy="198774"/>
          </a:xfrm>
          <a:prstGeom prst="rect">
            <a:avLst/>
          </a:prstGeom>
        </p:spPr>
        <p:txBody>
          <a:bodyPr/>
          <a:lstStyle>
            <a:lvl1pPr marL="0" indent="0">
              <a:buNone/>
              <a:defRPr sz="105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96" name="Text Placeholder 11">
            <a:extLst>
              <a:ext uri="{FF2B5EF4-FFF2-40B4-BE49-F238E27FC236}">
                <a16:creationId xmlns:a16="http://schemas.microsoft.com/office/drawing/2014/main" id="{ED390DBC-EB28-68A9-15D7-6518C86C15D5}"/>
              </a:ext>
            </a:extLst>
          </p:cNvPr>
          <p:cNvSpPr>
            <a:spLocks noGrp="1"/>
          </p:cNvSpPr>
          <p:nvPr>
            <p:ph type="body" sz="quarter" idx="55" hasCustomPrompt="1"/>
          </p:nvPr>
        </p:nvSpPr>
        <p:spPr>
          <a:xfrm>
            <a:off x="9224309" y="5087219"/>
            <a:ext cx="1809825" cy="198774"/>
          </a:xfrm>
          <a:prstGeom prst="rect">
            <a:avLst/>
          </a:prstGeom>
        </p:spPr>
        <p:txBody>
          <a:bodyPr/>
          <a:lstStyle>
            <a:lvl1pPr marL="0" indent="0">
              <a:buNone/>
              <a:defRPr sz="1050">
                <a:solidFill>
                  <a:schemeClr val="accent6"/>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97" name="Picture Placeholder 65">
            <a:extLst>
              <a:ext uri="{FF2B5EF4-FFF2-40B4-BE49-F238E27FC236}">
                <a16:creationId xmlns:a16="http://schemas.microsoft.com/office/drawing/2014/main" id="{F04B418B-1827-34B6-426C-2C59A38776BF}"/>
              </a:ext>
            </a:extLst>
          </p:cNvPr>
          <p:cNvSpPr>
            <a:spLocks noGrp="1"/>
          </p:cNvSpPr>
          <p:nvPr>
            <p:ph type="pic" sz="quarter" idx="56"/>
          </p:nvPr>
        </p:nvSpPr>
        <p:spPr>
          <a:xfrm>
            <a:off x="8000998" y="4951965"/>
            <a:ext cx="1143001" cy="1139153"/>
          </a:xfrm>
          <a:prstGeom prst="rect">
            <a:avLst/>
          </a:prstGeom>
        </p:spPr>
        <p:txBody>
          <a:bodyPr/>
          <a:lstStyle/>
          <a:p>
            <a:endParaRPr lang="en-US"/>
          </a:p>
        </p:txBody>
      </p:sp>
      <p:sp>
        <p:nvSpPr>
          <p:cNvPr id="98" name="Picture Placeholder 65">
            <a:extLst>
              <a:ext uri="{FF2B5EF4-FFF2-40B4-BE49-F238E27FC236}">
                <a16:creationId xmlns:a16="http://schemas.microsoft.com/office/drawing/2014/main" id="{E123D37F-6067-091F-A00F-49AA2A326187}"/>
              </a:ext>
            </a:extLst>
          </p:cNvPr>
          <p:cNvSpPr>
            <a:spLocks noGrp="1"/>
          </p:cNvSpPr>
          <p:nvPr>
            <p:ph type="pic" sz="quarter" idx="57"/>
          </p:nvPr>
        </p:nvSpPr>
        <p:spPr>
          <a:xfrm>
            <a:off x="4769259" y="4951965"/>
            <a:ext cx="1143001" cy="1139153"/>
          </a:xfrm>
          <a:prstGeom prst="rect">
            <a:avLst/>
          </a:prstGeom>
        </p:spPr>
        <p:txBody>
          <a:bodyPr/>
          <a:lstStyle/>
          <a:p>
            <a:endParaRPr lang="en-US"/>
          </a:p>
        </p:txBody>
      </p:sp>
      <p:sp>
        <p:nvSpPr>
          <p:cNvPr id="99" name="Picture Placeholder 65">
            <a:extLst>
              <a:ext uri="{FF2B5EF4-FFF2-40B4-BE49-F238E27FC236}">
                <a16:creationId xmlns:a16="http://schemas.microsoft.com/office/drawing/2014/main" id="{3354B937-9C8B-36F8-48C4-A639699A6BEA}"/>
              </a:ext>
            </a:extLst>
          </p:cNvPr>
          <p:cNvSpPr>
            <a:spLocks noGrp="1"/>
          </p:cNvSpPr>
          <p:nvPr>
            <p:ph type="pic" sz="quarter" idx="58"/>
          </p:nvPr>
        </p:nvSpPr>
        <p:spPr>
          <a:xfrm>
            <a:off x="1519034" y="4951965"/>
            <a:ext cx="1143001" cy="1139153"/>
          </a:xfrm>
          <a:prstGeom prst="rect">
            <a:avLst/>
          </a:prstGeom>
        </p:spPr>
        <p:txBody>
          <a:bodyPr/>
          <a:lstStyle/>
          <a:p>
            <a:endParaRPr lang="en-US"/>
          </a:p>
        </p:txBody>
      </p:sp>
    </p:spTree>
    <p:extLst>
      <p:ext uri="{BB962C8B-B14F-4D97-AF65-F5344CB8AC3E}">
        <p14:creationId xmlns:p14="http://schemas.microsoft.com/office/powerpoint/2010/main" val="1993724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AM 3">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2259291F-BD71-C13E-15B1-0CFF58D6A7B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48" name="Subtitle 2">
            <a:extLst>
              <a:ext uri="{FF2B5EF4-FFF2-40B4-BE49-F238E27FC236}">
                <a16:creationId xmlns:a16="http://schemas.microsoft.com/office/drawing/2014/main" id="{A09FEBE1-2144-2435-DA8D-718C4A3774F1}"/>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0" name="Text Placeholder 19">
            <a:extLst>
              <a:ext uri="{FF2B5EF4-FFF2-40B4-BE49-F238E27FC236}">
                <a16:creationId xmlns:a16="http://schemas.microsoft.com/office/drawing/2014/main" id="{B0F0DEF7-3500-66CE-26A5-FE93EF64E1AB}"/>
              </a:ext>
            </a:extLst>
          </p:cNvPr>
          <p:cNvSpPr>
            <a:spLocks noGrp="1"/>
          </p:cNvSpPr>
          <p:nvPr>
            <p:ph type="body" sz="quarter" idx="12" hasCustomPrompt="1"/>
          </p:nvPr>
        </p:nvSpPr>
        <p:spPr>
          <a:xfrm>
            <a:off x="2377068" y="1653704"/>
            <a:ext cx="4105647" cy="2156295"/>
          </a:xfrm>
          <a:prstGeom prst="rect">
            <a:avLst/>
          </a:prstGeom>
        </p:spPr>
        <p:txBody>
          <a:bodyPr/>
          <a:lstStyle>
            <a:lvl1pPr marL="0" indent="0">
              <a:buNone/>
              <a:defRPr sz="800">
                <a:solidFill>
                  <a:srgbClr val="33383B"/>
                </a:solidFill>
              </a:defRPr>
            </a:lvl1pPr>
          </a:lstStyle>
          <a:p>
            <a:pPr lvl="0"/>
            <a:r>
              <a:rPr lang="en-US"/>
              <a:t>Body</a:t>
            </a:r>
          </a:p>
        </p:txBody>
      </p:sp>
      <p:sp>
        <p:nvSpPr>
          <p:cNvPr id="73" name="Picture Placeholder 65">
            <a:extLst>
              <a:ext uri="{FF2B5EF4-FFF2-40B4-BE49-F238E27FC236}">
                <a16:creationId xmlns:a16="http://schemas.microsoft.com/office/drawing/2014/main" id="{B0F3F503-5C04-EFEF-1CCB-256682E846C8}"/>
              </a:ext>
            </a:extLst>
          </p:cNvPr>
          <p:cNvSpPr>
            <a:spLocks noGrp="1"/>
          </p:cNvSpPr>
          <p:nvPr>
            <p:ph type="pic" sz="quarter" idx="34"/>
          </p:nvPr>
        </p:nvSpPr>
        <p:spPr>
          <a:xfrm>
            <a:off x="763905" y="1525905"/>
            <a:ext cx="1520190" cy="1518285"/>
          </a:xfrm>
          <a:prstGeom prst="rect">
            <a:avLst/>
          </a:prstGeom>
        </p:spPr>
        <p:txBody>
          <a:bodyPr/>
          <a:lstStyle/>
          <a:p>
            <a:endParaRPr lang="en-US"/>
          </a:p>
        </p:txBody>
      </p:sp>
      <p:sp>
        <p:nvSpPr>
          <p:cNvPr id="9" name="Text Placeholder 19">
            <a:extLst>
              <a:ext uri="{FF2B5EF4-FFF2-40B4-BE49-F238E27FC236}">
                <a16:creationId xmlns:a16="http://schemas.microsoft.com/office/drawing/2014/main" id="{F900378A-5876-E45D-F511-7245ADAD4D04}"/>
              </a:ext>
            </a:extLst>
          </p:cNvPr>
          <p:cNvSpPr>
            <a:spLocks noGrp="1"/>
          </p:cNvSpPr>
          <p:nvPr>
            <p:ph type="body" sz="quarter" idx="35" hasCustomPrompt="1"/>
          </p:nvPr>
        </p:nvSpPr>
        <p:spPr>
          <a:xfrm>
            <a:off x="2377068" y="4320128"/>
            <a:ext cx="4105647" cy="2156295"/>
          </a:xfrm>
          <a:prstGeom prst="rect">
            <a:avLst/>
          </a:prstGeom>
        </p:spPr>
        <p:txBody>
          <a:bodyPr/>
          <a:lstStyle>
            <a:lvl1pPr marL="0" indent="0">
              <a:buNone/>
              <a:defRPr sz="800">
                <a:solidFill>
                  <a:srgbClr val="33383B"/>
                </a:solidFill>
              </a:defRPr>
            </a:lvl1pPr>
          </a:lstStyle>
          <a:p>
            <a:pPr lvl="0"/>
            <a:r>
              <a:rPr lang="en-US"/>
              <a:t>Body</a:t>
            </a:r>
          </a:p>
        </p:txBody>
      </p:sp>
      <p:sp>
        <p:nvSpPr>
          <p:cNvPr id="12" name="Picture Placeholder 65">
            <a:extLst>
              <a:ext uri="{FF2B5EF4-FFF2-40B4-BE49-F238E27FC236}">
                <a16:creationId xmlns:a16="http://schemas.microsoft.com/office/drawing/2014/main" id="{B62A64C0-AF23-60F6-4F83-7C79346E8958}"/>
              </a:ext>
            </a:extLst>
          </p:cNvPr>
          <p:cNvSpPr>
            <a:spLocks noGrp="1"/>
          </p:cNvSpPr>
          <p:nvPr>
            <p:ph type="pic" sz="quarter" idx="38"/>
          </p:nvPr>
        </p:nvSpPr>
        <p:spPr>
          <a:xfrm>
            <a:off x="763905" y="4192329"/>
            <a:ext cx="1520190" cy="1518285"/>
          </a:xfrm>
          <a:prstGeom prst="rect">
            <a:avLst/>
          </a:prstGeom>
        </p:spPr>
        <p:txBody>
          <a:bodyPr/>
          <a:lstStyle/>
          <a:p>
            <a:endParaRPr lang="en-US"/>
          </a:p>
        </p:txBody>
      </p:sp>
      <p:sp>
        <p:nvSpPr>
          <p:cNvPr id="25" name="Text Placeholder 19">
            <a:extLst>
              <a:ext uri="{FF2B5EF4-FFF2-40B4-BE49-F238E27FC236}">
                <a16:creationId xmlns:a16="http://schemas.microsoft.com/office/drawing/2014/main" id="{C34A40FF-1830-71E1-0D4B-B9FE6F23A07D}"/>
              </a:ext>
            </a:extLst>
          </p:cNvPr>
          <p:cNvSpPr>
            <a:spLocks noGrp="1"/>
          </p:cNvSpPr>
          <p:nvPr>
            <p:ph type="body" sz="quarter" idx="39" hasCustomPrompt="1"/>
          </p:nvPr>
        </p:nvSpPr>
        <p:spPr>
          <a:xfrm>
            <a:off x="8470790" y="1653704"/>
            <a:ext cx="2957306" cy="2156295"/>
          </a:xfrm>
          <a:prstGeom prst="rect">
            <a:avLst/>
          </a:prstGeom>
        </p:spPr>
        <p:txBody>
          <a:bodyPr/>
          <a:lstStyle>
            <a:lvl1pPr marL="0" indent="0">
              <a:buNone/>
              <a:defRPr sz="800">
                <a:solidFill>
                  <a:srgbClr val="33383B"/>
                </a:solidFill>
              </a:defRPr>
            </a:lvl1pPr>
          </a:lstStyle>
          <a:p>
            <a:pPr lvl="0"/>
            <a:r>
              <a:rPr lang="en-US"/>
              <a:t>Body</a:t>
            </a:r>
          </a:p>
        </p:txBody>
      </p:sp>
      <p:sp>
        <p:nvSpPr>
          <p:cNvPr id="28" name="Picture Placeholder 65">
            <a:extLst>
              <a:ext uri="{FF2B5EF4-FFF2-40B4-BE49-F238E27FC236}">
                <a16:creationId xmlns:a16="http://schemas.microsoft.com/office/drawing/2014/main" id="{39CEE018-85E0-7325-AF8D-B9A3AE9FA5A1}"/>
              </a:ext>
            </a:extLst>
          </p:cNvPr>
          <p:cNvSpPr>
            <a:spLocks noGrp="1"/>
          </p:cNvSpPr>
          <p:nvPr>
            <p:ph type="pic" sz="quarter" idx="42"/>
          </p:nvPr>
        </p:nvSpPr>
        <p:spPr>
          <a:xfrm>
            <a:off x="6857626" y="1525905"/>
            <a:ext cx="1520190" cy="1518285"/>
          </a:xfrm>
          <a:prstGeom prst="rect">
            <a:avLst/>
          </a:prstGeom>
        </p:spPr>
        <p:txBody>
          <a:bodyPr/>
          <a:lstStyle/>
          <a:p>
            <a:endParaRPr lang="en-US"/>
          </a:p>
        </p:txBody>
      </p:sp>
      <p:sp>
        <p:nvSpPr>
          <p:cNvPr id="29" name="Text Placeholder 19">
            <a:extLst>
              <a:ext uri="{FF2B5EF4-FFF2-40B4-BE49-F238E27FC236}">
                <a16:creationId xmlns:a16="http://schemas.microsoft.com/office/drawing/2014/main" id="{1C088A28-F871-F589-8DD9-CAC78355A9F9}"/>
              </a:ext>
            </a:extLst>
          </p:cNvPr>
          <p:cNvSpPr>
            <a:spLocks noGrp="1"/>
          </p:cNvSpPr>
          <p:nvPr>
            <p:ph type="body" sz="quarter" idx="43" hasCustomPrompt="1"/>
          </p:nvPr>
        </p:nvSpPr>
        <p:spPr>
          <a:xfrm>
            <a:off x="8470790" y="4320128"/>
            <a:ext cx="2957306" cy="2156295"/>
          </a:xfrm>
          <a:prstGeom prst="rect">
            <a:avLst/>
          </a:prstGeom>
        </p:spPr>
        <p:txBody>
          <a:bodyPr/>
          <a:lstStyle>
            <a:lvl1pPr marL="0" indent="0">
              <a:buNone/>
              <a:defRPr sz="800">
                <a:solidFill>
                  <a:srgbClr val="33383B"/>
                </a:solidFill>
              </a:defRPr>
            </a:lvl1pPr>
          </a:lstStyle>
          <a:p>
            <a:pPr lvl="0"/>
            <a:r>
              <a:rPr lang="en-US"/>
              <a:t>Body</a:t>
            </a:r>
          </a:p>
        </p:txBody>
      </p:sp>
      <p:sp>
        <p:nvSpPr>
          <p:cNvPr id="32" name="Picture Placeholder 65">
            <a:extLst>
              <a:ext uri="{FF2B5EF4-FFF2-40B4-BE49-F238E27FC236}">
                <a16:creationId xmlns:a16="http://schemas.microsoft.com/office/drawing/2014/main" id="{D4CDCBDC-11B8-96AC-BBE0-119713D1EB27}"/>
              </a:ext>
            </a:extLst>
          </p:cNvPr>
          <p:cNvSpPr>
            <a:spLocks noGrp="1"/>
          </p:cNvSpPr>
          <p:nvPr>
            <p:ph type="pic" sz="quarter" idx="46"/>
          </p:nvPr>
        </p:nvSpPr>
        <p:spPr>
          <a:xfrm>
            <a:off x="6857626" y="4192329"/>
            <a:ext cx="1520190" cy="1518285"/>
          </a:xfrm>
          <a:prstGeom prst="rect">
            <a:avLst/>
          </a:prstGeom>
        </p:spPr>
        <p:txBody>
          <a:bodyPr/>
          <a:lstStyle/>
          <a:p>
            <a:endParaRPr lang="en-US"/>
          </a:p>
        </p:txBody>
      </p:sp>
      <p:sp>
        <p:nvSpPr>
          <p:cNvPr id="56" name="Text Placeholder 11">
            <a:extLst>
              <a:ext uri="{FF2B5EF4-FFF2-40B4-BE49-F238E27FC236}">
                <a16:creationId xmlns:a16="http://schemas.microsoft.com/office/drawing/2014/main" id="{0F30F3D4-A432-DDFD-25EF-770121AB4B8C}"/>
              </a:ext>
            </a:extLst>
          </p:cNvPr>
          <p:cNvSpPr>
            <a:spLocks noGrp="1"/>
          </p:cNvSpPr>
          <p:nvPr>
            <p:ph type="body" sz="quarter" idx="13" hasCustomPrompt="1"/>
          </p:nvPr>
        </p:nvSpPr>
        <p:spPr>
          <a:xfrm>
            <a:off x="2377067" y="1431717"/>
            <a:ext cx="1809825" cy="329344"/>
          </a:xfrm>
          <a:prstGeom prst="rect">
            <a:avLst/>
          </a:prstGeom>
        </p:spPr>
        <p:txBody>
          <a:bodyPr/>
          <a:lstStyle>
            <a:lvl1pPr marL="0" indent="0">
              <a:buNone/>
              <a:defRPr sz="925">
                <a:solidFill>
                  <a:schemeClr val="accent2"/>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10" name="Text Placeholder 11">
            <a:extLst>
              <a:ext uri="{FF2B5EF4-FFF2-40B4-BE49-F238E27FC236}">
                <a16:creationId xmlns:a16="http://schemas.microsoft.com/office/drawing/2014/main" id="{5ABF5455-7868-31E2-C0EA-FFDE1B128FEA}"/>
              </a:ext>
            </a:extLst>
          </p:cNvPr>
          <p:cNvSpPr>
            <a:spLocks noGrp="1"/>
          </p:cNvSpPr>
          <p:nvPr>
            <p:ph type="body" sz="quarter" idx="36" hasCustomPrompt="1"/>
          </p:nvPr>
        </p:nvSpPr>
        <p:spPr>
          <a:xfrm>
            <a:off x="2377067" y="4098141"/>
            <a:ext cx="1809825" cy="329344"/>
          </a:xfrm>
          <a:prstGeom prst="rect">
            <a:avLst/>
          </a:prstGeom>
        </p:spPr>
        <p:txBody>
          <a:bodyPr/>
          <a:lstStyle>
            <a:lvl1pPr marL="0" indent="0">
              <a:buNone/>
              <a:defRPr sz="925">
                <a:solidFill>
                  <a:schemeClr val="accent2"/>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26" name="Text Placeholder 11">
            <a:extLst>
              <a:ext uri="{FF2B5EF4-FFF2-40B4-BE49-F238E27FC236}">
                <a16:creationId xmlns:a16="http://schemas.microsoft.com/office/drawing/2014/main" id="{99160D73-7E27-A51A-5625-D8A3E4119B3C}"/>
              </a:ext>
            </a:extLst>
          </p:cNvPr>
          <p:cNvSpPr>
            <a:spLocks noGrp="1"/>
          </p:cNvSpPr>
          <p:nvPr>
            <p:ph type="body" sz="quarter" idx="40" hasCustomPrompt="1"/>
          </p:nvPr>
        </p:nvSpPr>
        <p:spPr>
          <a:xfrm>
            <a:off x="8470788" y="1431717"/>
            <a:ext cx="1809825" cy="329344"/>
          </a:xfrm>
          <a:prstGeom prst="rect">
            <a:avLst/>
          </a:prstGeom>
        </p:spPr>
        <p:txBody>
          <a:bodyPr/>
          <a:lstStyle>
            <a:lvl1pPr marL="0" indent="0">
              <a:buNone/>
              <a:defRPr sz="925">
                <a:solidFill>
                  <a:schemeClr val="accent2"/>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30" name="Text Placeholder 11">
            <a:extLst>
              <a:ext uri="{FF2B5EF4-FFF2-40B4-BE49-F238E27FC236}">
                <a16:creationId xmlns:a16="http://schemas.microsoft.com/office/drawing/2014/main" id="{101EB1D4-38BF-65F6-40C3-DE03BC95DBB7}"/>
              </a:ext>
            </a:extLst>
          </p:cNvPr>
          <p:cNvSpPr>
            <a:spLocks noGrp="1"/>
          </p:cNvSpPr>
          <p:nvPr>
            <p:ph type="body" sz="quarter" idx="44" hasCustomPrompt="1"/>
          </p:nvPr>
        </p:nvSpPr>
        <p:spPr>
          <a:xfrm>
            <a:off x="8470788" y="4098141"/>
            <a:ext cx="1809825" cy="329344"/>
          </a:xfrm>
          <a:prstGeom prst="rect">
            <a:avLst/>
          </a:prstGeom>
        </p:spPr>
        <p:txBody>
          <a:bodyPr/>
          <a:lstStyle>
            <a:lvl1pPr marL="0" indent="0">
              <a:buNone/>
              <a:defRPr sz="925">
                <a:solidFill>
                  <a:schemeClr val="accent2"/>
                </a:solidFill>
                <a:latin typeface="+mn-lt"/>
              </a:defRPr>
            </a:lvl1pPr>
            <a:lvl2pPr>
              <a:defRPr>
                <a:solidFill>
                  <a:srgbClr val="33383B"/>
                </a:solidFill>
              </a:defRPr>
            </a:lvl2pPr>
            <a:lvl3pPr>
              <a:defRPr sz="900">
                <a:solidFill>
                  <a:srgbClr val="33383B"/>
                </a:solidFill>
              </a:defRPr>
            </a:lvl3pPr>
          </a:lstStyle>
          <a:p>
            <a:pPr lvl="0"/>
            <a:r>
              <a:rPr lang="en-US"/>
              <a:t>Title</a:t>
            </a:r>
          </a:p>
        </p:txBody>
      </p:sp>
      <p:sp>
        <p:nvSpPr>
          <p:cNvPr id="63" name="Text Placeholder 11">
            <a:extLst>
              <a:ext uri="{FF2B5EF4-FFF2-40B4-BE49-F238E27FC236}">
                <a16:creationId xmlns:a16="http://schemas.microsoft.com/office/drawing/2014/main" id="{5DE4E11A-D3D7-0972-0FEA-71297D4280AF}"/>
              </a:ext>
            </a:extLst>
          </p:cNvPr>
          <p:cNvSpPr>
            <a:spLocks noGrp="1"/>
          </p:cNvSpPr>
          <p:nvPr>
            <p:ph type="body" sz="quarter" idx="10" hasCustomPrompt="1"/>
          </p:nvPr>
        </p:nvSpPr>
        <p:spPr>
          <a:xfrm>
            <a:off x="2377067" y="1279561"/>
            <a:ext cx="1809825" cy="198774"/>
          </a:xfrm>
          <a:prstGeom prst="rect">
            <a:avLst/>
          </a:prstGeom>
        </p:spPr>
        <p:txBody>
          <a:bodyPr/>
          <a:lstStyle>
            <a:lvl1pPr marL="0" indent="0">
              <a:buNone/>
              <a:defRPr sz="1050">
                <a:solidFill>
                  <a:schemeClr val="accent2"/>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11" name="Text Placeholder 11">
            <a:extLst>
              <a:ext uri="{FF2B5EF4-FFF2-40B4-BE49-F238E27FC236}">
                <a16:creationId xmlns:a16="http://schemas.microsoft.com/office/drawing/2014/main" id="{8B273CF7-6083-598B-48B5-2BAEF4ED69A3}"/>
              </a:ext>
            </a:extLst>
          </p:cNvPr>
          <p:cNvSpPr>
            <a:spLocks noGrp="1"/>
          </p:cNvSpPr>
          <p:nvPr>
            <p:ph type="body" sz="quarter" idx="37" hasCustomPrompt="1"/>
          </p:nvPr>
        </p:nvSpPr>
        <p:spPr>
          <a:xfrm>
            <a:off x="2377067" y="3945985"/>
            <a:ext cx="1809825" cy="198774"/>
          </a:xfrm>
          <a:prstGeom prst="rect">
            <a:avLst/>
          </a:prstGeom>
        </p:spPr>
        <p:txBody>
          <a:bodyPr/>
          <a:lstStyle>
            <a:lvl1pPr marL="0" indent="0">
              <a:buNone/>
              <a:defRPr sz="1050">
                <a:solidFill>
                  <a:schemeClr val="accent2"/>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27" name="Text Placeholder 11">
            <a:extLst>
              <a:ext uri="{FF2B5EF4-FFF2-40B4-BE49-F238E27FC236}">
                <a16:creationId xmlns:a16="http://schemas.microsoft.com/office/drawing/2014/main" id="{085F319E-D52A-EF8F-6007-6CE9D55082D4}"/>
              </a:ext>
            </a:extLst>
          </p:cNvPr>
          <p:cNvSpPr>
            <a:spLocks noGrp="1"/>
          </p:cNvSpPr>
          <p:nvPr>
            <p:ph type="body" sz="quarter" idx="41" hasCustomPrompt="1"/>
          </p:nvPr>
        </p:nvSpPr>
        <p:spPr>
          <a:xfrm>
            <a:off x="8470788" y="1279561"/>
            <a:ext cx="1809825" cy="198774"/>
          </a:xfrm>
          <a:prstGeom prst="rect">
            <a:avLst/>
          </a:prstGeom>
        </p:spPr>
        <p:txBody>
          <a:bodyPr/>
          <a:lstStyle>
            <a:lvl1pPr marL="0" indent="0">
              <a:buNone/>
              <a:defRPr sz="1050">
                <a:solidFill>
                  <a:schemeClr val="accent2"/>
                </a:solidFill>
                <a:latin typeface="+mj-lt"/>
              </a:defRPr>
            </a:lvl1pPr>
            <a:lvl2pPr>
              <a:defRPr>
                <a:solidFill>
                  <a:srgbClr val="33383B"/>
                </a:solidFill>
              </a:defRPr>
            </a:lvl2pPr>
            <a:lvl3pPr>
              <a:defRPr sz="900">
                <a:solidFill>
                  <a:srgbClr val="33383B"/>
                </a:solidFill>
              </a:defRPr>
            </a:lvl3pPr>
          </a:lstStyle>
          <a:p>
            <a:pPr lvl="0"/>
            <a:r>
              <a:rPr lang="en-US"/>
              <a:t>Name</a:t>
            </a:r>
          </a:p>
        </p:txBody>
      </p:sp>
      <p:sp>
        <p:nvSpPr>
          <p:cNvPr id="31" name="Text Placeholder 11">
            <a:extLst>
              <a:ext uri="{FF2B5EF4-FFF2-40B4-BE49-F238E27FC236}">
                <a16:creationId xmlns:a16="http://schemas.microsoft.com/office/drawing/2014/main" id="{594F9226-B4FD-B648-7725-ED405EF74864}"/>
              </a:ext>
            </a:extLst>
          </p:cNvPr>
          <p:cNvSpPr>
            <a:spLocks noGrp="1"/>
          </p:cNvSpPr>
          <p:nvPr>
            <p:ph type="body" sz="quarter" idx="45" hasCustomPrompt="1"/>
          </p:nvPr>
        </p:nvSpPr>
        <p:spPr>
          <a:xfrm>
            <a:off x="8470788" y="3945985"/>
            <a:ext cx="1809825" cy="198774"/>
          </a:xfrm>
          <a:prstGeom prst="rect">
            <a:avLst/>
          </a:prstGeom>
        </p:spPr>
        <p:txBody>
          <a:bodyPr/>
          <a:lstStyle>
            <a:lvl1pPr marL="0" indent="0">
              <a:buNone/>
              <a:defRPr sz="1050">
                <a:solidFill>
                  <a:schemeClr val="accent2"/>
                </a:solidFill>
                <a:latin typeface="+mj-lt"/>
              </a:defRPr>
            </a:lvl1pPr>
            <a:lvl2pPr>
              <a:defRPr>
                <a:solidFill>
                  <a:srgbClr val="33383B"/>
                </a:solidFill>
              </a:defRPr>
            </a:lvl2pPr>
            <a:lvl3pPr>
              <a:defRPr sz="900">
                <a:solidFill>
                  <a:srgbClr val="33383B"/>
                </a:solidFill>
              </a:defRPr>
            </a:lvl3pPr>
          </a:lstStyle>
          <a:p>
            <a:pPr lvl="0"/>
            <a:r>
              <a:rPr lang="en-US"/>
              <a:t>Name</a:t>
            </a:r>
          </a:p>
        </p:txBody>
      </p:sp>
    </p:spTree>
    <p:extLst>
      <p:ext uri="{BB962C8B-B14F-4D97-AF65-F5344CB8AC3E}">
        <p14:creationId xmlns:p14="http://schemas.microsoft.com/office/powerpoint/2010/main" val="2662379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LOGO">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EE6E9B-5A60-5277-A067-725F23EE18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8" y="0"/>
            <a:ext cx="12187263" cy="6858000"/>
          </a:xfrm>
          <a:prstGeom prst="rect">
            <a:avLst/>
          </a:prstGeom>
        </p:spPr>
      </p:pic>
      <p:sp>
        <p:nvSpPr>
          <p:cNvPr id="5" name="Title 1">
            <a:extLst>
              <a:ext uri="{FF2B5EF4-FFF2-40B4-BE49-F238E27FC236}">
                <a16:creationId xmlns:a16="http://schemas.microsoft.com/office/drawing/2014/main" id="{E765A509-E3E0-0EAE-2446-5C27DC66BB57}"/>
              </a:ext>
            </a:extLst>
          </p:cNvPr>
          <p:cNvSpPr>
            <a:spLocks noGrp="1"/>
          </p:cNvSpPr>
          <p:nvPr>
            <p:ph type="ctrTitle" hasCustomPrompt="1"/>
          </p:nvPr>
        </p:nvSpPr>
        <p:spPr>
          <a:xfrm>
            <a:off x="292608" y="303077"/>
            <a:ext cx="9144000" cy="315350"/>
          </a:xfrm>
          <a:prstGeom prst="rect">
            <a:avLst/>
          </a:prstGeom>
        </p:spPr>
        <p:txBody>
          <a:bodyPr anchor="b"/>
          <a:lstStyle>
            <a:lvl1pPr algn="l">
              <a:defRPr sz="1600">
                <a:solidFill>
                  <a:schemeClr val="bg2">
                    <a:lumMod val="75000"/>
                  </a:schemeClr>
                </a:solidFill>
              </a:defRPr>
            </a:lvl1pPr>
          </a:lstStyle>
          <a:p>
            <a:r>
              <a:rPr lang="en-US"/>
              <a:t>CLICK TO EDIT MASTER TITLE STYLE</a:t>
            </a:r>
          </a:p>
        </p:txBody>
      </p:sp>
      <p:sp>
        <p:nvSpPr>
          <p:cNvPr id="6" name="Subtitle 2">
            <a:extLst>
              <a:ext uri="{FF2B5EF4-FFF2-40B4-BE49-F238E27FC236}">
                <a16:creationId xmlns:a16="http://schemas.microsoft.com/office/drawing/2014/main" id="{B195A566-0098-E01C-BB48-9D8F6E9BECB5}"/>
              </a:ext>
            </a:extLst>
          </p:cNvPr>
          <p:cNvSpPr>
            <a:spLocks noGrp="1"/>
          </p:cNvSpPr>
          <p:nvPr>
            <p:ph type="subTitle" idx="1"/>
          </p:nvPr>
        </p:nvSpPr>
        <p:spPr>
          <a:xfrm>
            <a:off x="292608" y="533219"/>
            <a:ext cx="9144000" cy="218690"/>
          </a:xfrm>
          <a:prstGeom prst="rect">
            <a:avLst/>
          </a:prstGeom>
        </p:spPr>
        <p:txBody>
          <a:bodyPr/>
          <a:lstStyle>
            <a:lvl1pPr marL="0" indent="0" algn="l">
              <a:buNone/>
              <a:defRPr sz="1200">
                <a:solidFill>
                  <a:schemeClr val="tx2"/>
                </a:solidFill>
                <a:latin typeface="Encode Sans 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71599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ID - COLOR REFERENC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BA7EF6-3D4B-05A4-F28A-2C632D972896}"/>
              </a:ext>
            </a:extLst>
          </p:cNvPr>
          <p:cNvPicPr>
            <a:picLocks noChangeAspect="1"/>
          </p:cNvPicPr>
          <p:nvPr userDrawn="1"/>
        </p:nvPicPr>
        <p:blipFill>
          <a:blip r:embed="rId2">
            <a:extLst>
              <a:ext uri="{28A0092B-C50C-407E-A947-70E740481C1C}">
                <a14:useLocalDpi xmlns:a14="http://schemas.microsoft.com/office/drawing/2010/main" val="0"/>
              </a:ext>
            </a:extLst>
          </a:blip>
          <a:srcRect l="12532" t="20467" r="2755" b="20207"/>
          <a:stretch>
            <a:fillRect/>
          </a:stretch>
        </p:blipFill>
        <p:spPr>
          <a:xfrm>
            <a:off x="2977266" y="1988748"/>
            <a:ext cx="6728555" cy="2650602"/>
          </a:xfrm>
          <a:prstGeom prst="rect">
            <a:avLst/>
          </a:prstGeom>
        </p:spPr>
      </p:pic>
      <p:pic>
        <p:nvPicPr>
          <p:cNvPr id="2" name="Picture 1">
            <a:extLst>
              <a:ext uri="{FF2B5EF4-FFF2-40B4-BE49-F238E27FC236}">
                <a16:creationId xmlns:a16="http://schemas.microsoft.com/office/drawing/2014/main" id="{4481BF99-A33C-6022-9AA3-2D9BBBA722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8" y="0"/>
            <a:ext cx="12187263" cy="6858000"/>
          </a:xfrm>
          <a:prstGeom prst="rect">
            <a:avLst/>
          </a:prstGeom>
        </p:spPr>
      </p:pic>
    </p:spTree>
    <p:extLst>
      <p:ext uri="{BB962C8B-B14F-4D97-AF65-F5344CB8AC3E}">
        <p14:creationId xmlns:p14="http://schemas.microsoft.com/office/powerpoint/2010/main" val="370703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6" name="Text Placeholder 19">
            <a:extLst>
              <a:ext uri="{FF2B5EF4-FFF2-40B4-BE49-F238E27FC236}">
                <a16:creationId xmlns:a16="http://schemas.microsoft.com/office/drawing/2014/main" id="{DE4EF09F-946A-C320-DDDC-8C1B2C98798D}"/>
              </a:ext>
            </a:extLst>
          </p:cNvPr>
          <p:cNvSpPr>
            <a:spLocks noGrp="1"/>
          </p:cNvSpPr>
          <p:nvPr>
            <p:ph type="body" sz="quarter" idx="12" hasCustomPrompt="1"/>
          </p:nvPr>
        </p:nvSpPr>
        <p:spPr>
          <a:xfrm>
            <a:off x="1433302" y="4135150"/>
            <a:ext cx="5744738" cy="2143730"/>
          </a:xfrm>
          <a:prstGeom prst="rect">
            <a:avLst/>
          </a:prstGeom>
        </p:spPr>
        <p:txBody>
          <a:bodyPr/>
          <a:lstStyle>
            <a:lvl1pPr marL="0" indent="0" algn="just">
              <a:buNone/>
              <a:defRPr sz="1300">
                <a:solidFill>
                  <a:srgbClr val="33383B"/>
                </a:solidFill>
              </a:defRPr>
            </a:lvl1pPr>
          </a:lstStyle>
          <a:p>
            <a:pPr lvl="0"/>
            <a:r>
              <a:rPr lang="en-US"/>
              <a:t>Body</a:t>
            </a:r>
          </a:p>
        </p:txBody>
      </p:sp>
      <p:sp>
        <p:nvSpPr>
          <p:cNvPr id="5" name="Rectangle 4">
            <a:extLst>
              <a:ext uri="{FF2B5EF4-FFF2-40B4-BE49-F238E27FC236}">
                <a16:creationId xmlns:a16="http://schemas.microsoft.com/office/drawing/2014/main" id="{66F8A499-FCDD-C2E4-6832-AA585000EC79}"/>
              </a:ext>
            </a:extLst>
          </p:cNvPr>
          <p:cNvSpPr/>
          <p:nvPr userDrawn="1"/>
        </p:nvSpPr>
        <p:spPr>
          <a:xfrm>
            <a:off x="0" y="3364255"/>
            <a:ext cx="12192000" cy="1231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
        <p:nvSpPr>
          <p:cNvPr id="16" name="Picture Placeholder 65">
            <a:extLst>
              <a:ext uri="{FF2B5EF4-FFF2-40B4-BE49-F238E27FC236}">
                <a16:creationId xmlns:a16="http://schemas.microsoft.com/office/drawing/2014/main" id="{3A642840-5BF6-ED65-FA82-45357D241072}"/>
              </a:ext>
            </a:extLst>
          </p:cNvPr>
          <p:cNvSpPr>
            <a:spLocks noGrp="1"/>
          </p:cNvSpPr>
          <p:nvPr>
            <p:ph type="pic" sz="quarter" idx="23"/>
          </p:nvPr>
        </p:nvSpPr>
        <p:spPr>
          <a:xfrm>
            <a:off x="0" y="1"/>
            <a:ext cx="12192000" cy="3364254"/>
          </a:xfrm>
          <a:prstGeom prst="rect">
            <a:avLst/>
          </a:prstGeom>
        </p:spPr>
        <p:txBody>
          <a:bodyPr/>
          <a:lstStyle/>
          <a:p>
            <a:endParaRPr lang="en-US"/>
          </a:p>
        </p:txBody>
      </p:sp>
      <p:pic>
        <p:nvPicPr>
          <p:cNvPr id="4" name="Picture 3">
            <a:extLst>
              <a:ext uri="{FF2B5EF4-FFF2-40B4-BE49-F238E27FC236}">
                <a16:creationId xmlns:a16="http://schemas.microsoft.com/office/drawing/2014/main" id="{E1C83721-2F05-73A3-14C7-6E9412D93E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10935" y="5329790"/>
            <a:ext cx="2340936" cy="773194"/>
          </a:xfrm>
          <a:prstGeom prst="rect">
            <a:avLst/>
          </a:prstGeom>
        </p:spPr>
      </p:pic>
    </p:spTree>
    <p:extLst>
      <p:ext uri="{BB962C8B-B14F-4D97-AF65-F5344CB8AC3E}">
        <p14:creationId xmlns:p14="http://schemas.microsoft.com/office/powerpoint/2010/main" val="20416929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LAIN 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800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B2B951-559A-17AC-8C3C-4567B3F1AD88}"/>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0824210" y="6089577"/>
            <a:ext cx="1211580" cy="400176"/>
          </a:xfrm>
          <a:prstGeom prst="rect">
            <a:avLst/>
          </a:prstGeom>
        </p:spPr>
      </p:pic>
    </p:spTree>
    <p:extLst>
      <p:ext uri="{BB962C8B-B14F-4D97-AF65-F5344CB8AC3E}">
        <p14:creationId xmlns:p14="http://schemas.microsoft.com/office/powerpoint/2010/main" val="2726315447"/>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76" r:id="rId3"/>
    <p:sldLayoutId id="2147483677" r:id="rId4"/>
    <p:sldLayoutId id="2147483678" r:id="rId5"/>
    <p:sldLayoutId id="2147483679" r:id="rId6"/>
    <p:sldLayoutId id="2147483671" r:id="rId7"/>
    <p:sldLayoutId id="2147483665" r:id="rId8"/>
    <p:sldLayoutId id="2147483657" r:id="rId9"/>
    <p:sldLayoutId id="2147483680" r:id="rId10"/>
    <p:sldLayoutId id="2147483666" r:id="rId11"/>
    <p:sldLayoutId id="2147483667" r:id="rId12"/>
    <p:sldLayoutId id="2147483675" r:id="rId13"/>
    <p:sldLayoutId id="2147483668" r:id="rId14"/>
    <p:sldLayoutId id="2147483655" r:id="rId15"/>
    <p:sldLayoutId id="2147483670" r:id="rId16"/>
    <p:sldLayoutId id="2147483660" r:id="rId17"/>
    <p:sldLayoutId id="2147483662" r:id="rId18"/>
  </p:sldLayoutIdLst>
  <p:txStyles>
    <p:titleStyle>
      <a:lvl1pPr algn="l" defTabSz="914400" rtl="0" eaLnBrk="1" latinLnBrk="0" hangingPunct="1">
        <a:lnSpc>
          <a:spcPct val="90000"/>
        </a:lnSpc>
        <a:spcBef>
          <a:spcPct val="0"/>
        </a:spcBef>
        <a:buNone/>
        <a:defRPr sz="1400" b="1" kern="1200">
          <a:solidFill>
            <a:schemeClr val="tx1"/>
          </a:solidFill>
          <a:latin typeface="Play" panose="020B00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3422757"/>
      </p:ext>
    </p:extLst>
  </p:cSld>
  <p:clrMap bg1="lt1" tx1="dk1" bg2="lt2" tx2="dk2" accent1="accent1" accent2="accent2" accent3="accent3" accent4="accent4" accent5="accent5" accent6="accent6" hlink="hlink" folHlink="folHlink"/>
  <p:sldLayoutIdLst>
    <p:sldLayoutId id="2147483687" r:id="rId1"/>
    <p:sldLayoutId id="2147483688" r:id="rId2"/>
  </p:sldLayoutIdLst>
  <p:txStyles>
    <p:titleStyle>
      <a:lvl1pPr algn="l" defTabSz="914400" rtl="0" eaLnBrk="1" latinLnBrk="0" hangingPunct="1">
        <a:lnSpc>
          <a:spcPct val="90000"/>
        </a:lnSpc>
        <a:spcBef>
          <a:spcPct val="0"/>
        </a:spcBef>
        <a:buNone/>
        <a:defRPr sz="1400" b="1" kern="1200">
          <a:solidFill>
            <a:schemeClr val="tx1"/>
          </a:solidFill>
          <a:latin typeface="Play" panose="020B00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3.xml"/><Relationship Id="rId7" Type="http://schemas.openxmlformats.org/officeDocument/2006/relationships/slide" Target="slide12.xml"/><Relationship Id="rId12" Type="http://schemas.openxmlformats.org/officeDocument/2006/relationships/image" Target="../media/image18.jpe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slide" Target="slide10.xml"/><Relationship Id="rId11" Type="http://schemas.openxmlformats.org/officeDocument/2006/relationships/slide" Target="slide22.xml"/><Relationship Id="rId5" Type="http://schemas.openxmlformats.org/officeDocument/2006/relationships/slide" Target="slide9.xml"/><Relationship Id="rId10" Type="http://schemas.openxmlformats.org/officeDocument/2006/relationships/slide" Target="slide20.xml"/><Relationship Id="rId4" Type="http://schemas.openxmlformats.org/officeDocument/2006/relationships/slide" Target="slide5.xml"/><Relationship Id="rId9" Type="http://schemas.openxmlformats.org/officeDocument/2006/relationships/slide" Target="slide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0.png"/><Relationship Id="rId7" Type="http://schemas.openxmlformats.org/officeDocument/2006/relationships/image" Target="../media/image21.sv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hyperlink" Target="https://www.youtube.com/watch?v=is2t6uQeg8k" TargetMode="External"/><Relationship Id="rId5" Type="http://schemas.openxmlformats.org/officeDocument/2006/relationships/hyperlink" Target="https://www.youtube.com/watch?v=yvcIM31H1jE" TargetMode="External"/><Relationship Id="rId10" Type="http://schemas.openxmlformats.org/officeDocument/2006/relationships/image" Target="../media/image24.svg"/><Relationship Id="rId4" Type="http://schemas.openxmlformats.org/officeDocument/2006/relationships/hyperlink" Target="https://www.youtube.com/watch?v=TDUvUvASS84" TargetMode="External"/><Relationship Id="rId9" Type="http://schemas.openxmlformats.org/officeDocument/2006/relationships/image" Target="../media/image23.svg"/></Relationships>
</file>

<file path=ppt/slides/_rels/slide6.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sv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sv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 Id="rId5" Type="http://schemas.openxmlformats.org/officeDocument/2006/relationships/chart" Target="../charts/chart4.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3.jpeg"/></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2.xml"/><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61.svg"/><Relationship Id="rId3" Type="http://schemas.openxmlformats.org/officeDocument/2006/relationships/image" Target="../media/image52.png"/><Relationship Id="rId7" Type="http://schemas.openxmlformats.org/officeDocument/2006/relationships/image" Target="../media/image55.svg"/><Relationship Id="rId12" Type="http://schemas.openxmlformats.org/officeDocument/2006/relationships/image" Target="../media/image60.sv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4.svg"/><Relationship Id="rId11" Type="http://schemas.openxmlformats.org/officeDocument/2006/relationships/image" Target="../media/image59.svg"/><Relationship Id="rId5" Type="http://schemas.openxmlformats.org/officeDocument/2006/relationships/image" Target="../media/image53.svg"/><Relationship Id="rId10" Type="http://schemas.openxmlformats.org/officeDocument/2006/relationships/image" Target="../media/image58.svg"/><Relationship Id="rId4" Type="http://schemas.openxmlformats.org/officeDocument/2006/relationships/image" Target="../media/image1.png"/><Relationship Id="rId9" Type="http://schemas.openxmlformats.org/officeDocument/2006/relationships/image" Target="../media/image57.svg"/><Relationship Id="rId14" Type="http://schemas.openxmlformats.org/officeDocument/2006/relationships/image" Target="../media/image62.svg"/></Relationships>
</file>

<file path=ppt/slides/_rels/slide1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14.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18.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15.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19.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86.png"/><Relationship Id="rId1" Type="http://schemas.openxmlformats.org/officeDocument/2006/relationships/slideLayout" Target="../slideLayouts/slideLayout15.xml"/><Relationship Id="rId6" Type="http://schemas.openxmlformats.org/officeDocument/2006/relationships/image" Target="../media/image90.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2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6.xml"/><Relationship Id="rId5" Type="http://schemas.openxmlformats.org/officeDocument/2006/relationships/image" Target="../media/image98.png"/><Relationship Id="rId4" Type="http://schemas.openxmlformats.org/officeDocument/2006/relationships/image" Target="../media/image97.png"/></Relationships>
</file>

<file path=ppt/slides/_rels/slide21.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99.sv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2.png"/><Relationship Id="rId7" Type="http://schemas.openxmlformats.org/officeDocument/2006/relationships/image" Target="../media/image104.png"/><Relationship Id="rId2" Type="http://schemas.openxmlformats.org/officeDocument/2006/relationships/image" Target="../media/image100.jp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s>
</file>

<file path=ppt/slides/_rels/slide2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5FE9AF6-4B4D-D403-0B3A-CAB91CE6E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476E5017-7B7D-7390-1735-01942E56E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099" y="5164130"/>
            <a:ext cx="2713681" cy="896309"/>
          </a:xfrm>
          <a:prstGeom prst="rect">
            <a:avLst/>
          </a:prstGeom>
        </p:spPr>
      </p:pic>
    </p:spTree>
    <p:extLst>
      <p:ext uri="{BB962C8B-B14F-4D97-AF65-F5344CB8AC3E}">
        <p14:creationId xmlns:p14="http://schemas.microsoft.com/office/powerpoint/2010/main" val="3951255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9">
            <a:extLst>
              <a:ext uri="{FF2B5EF4-FFF2-40B4-BE49-F238E27FC236}">
                <a16:creationId xmlns:a16="http://schemas.microsoft.com/office/drawing/2014/main" id="{5301CCBB-48AD-5878-CC10-9B517B6710DF}"/>
              </a:ext>
            </a:extLst>
          </p:cNvPr>
          <p:cNvSpPr txBox="1">
            <a:spLocks/>
          </p:cNvSpPr>
          <p:nvPr/>
        </p:nvSpPr>
        <p:spPr>
          <a:xfrm>
            <a:off x="1146811" y="4699030"/>
            <a:ext cx="10191750" cy="1453707"/>
          </a:xfrm>
          <a:prstGeom prst="rect">
            <a:avLst/>
          </a:prstGeom>
        </p:spPr>
        <p:txBody>
          <a:bodyPr numCol="3" spcCol="1600200"/>
          <a:lstStyle>
            <a:lvl1pPr marL="971550" indent="-971550" algn="l" defTabSz="914400" rtl="0" eaLnBrk="1" latinLnBrk="0" hangingPunct="1">
              <a:lnSpc>
                <a:spcPct val="90000"/>
              </a:lnSpc>
              <a:spcBef>
                <a:spcPts val="1000"/>
              </a:spcBef>
              <a:buSzPct val="60000"/>
              <a:buFontTx/>
              <a:buBlip>
                <a:blip r:embed="rId2"/>
              </a:buBlip>
              <a:defRPr sz="13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2"/>
                </a:solidFill>
                <a:latin typeface="+mj-lt"/>
                <a:hlinkClick r:id="rId3" action="ppaction://hlinksldjump">
                  <a:extLst>
                    <a:ext uri="{A12FA001-AC4F-418D-AE19-62706E023703}">
                      <ahyp:hlinkClr xmlns:ahyp="http://schemas.microsoft.com/office/drawing/2018/hyperlinkcolor" val="tx"/>
                    </a:ext>
                  </a:extLst>
                </a:hlinkClick>
              </a:rPr>
              <a:t>03</a:t>
            </a:r>
            <a:endParaRPr lang="en-US">
              <a:solidFill>
                <a:schemeClr val="bg2"/>
              </a:solidFill>
              <a:latin typeface="+mj-lt"/>
            </a:endParaRPr>
          </a:p>
          <a:p>
            <a:pPr marL="0" indent="0">
              <a:buNone/>
            </a:pPr>
            <a:endParaRPr lang="en-US">
              <a:solidFill>
                <a:schemeClr val="bg2"/>
              </a:solidFill>
              <a:latin typeface="+mj-lt"/>
            </a:endParaRPr>
          </a:p>
          <a:p>
            <a:pPr marL="0" indent="0">
              <a:buNone/>
            </a:pPr>
            <a:r>
              <a:rPr lang="en-US">
                <a:solidFill>
                  <a:schemeClr val="bg2"/>
                </a:solidFill>
                <a:latin typeface="+mj-lt"/>
                <a:hlinkClick r:id="rId4" action="ppaction://hlinksldjump">
                  <a:extLst>
                    <a:ext uri="{A12FA001-AC4F-418D-AE19-62706E023703}">
                      <ahyp:hlinkClr xmlns:ahyp="http://schemas.microsoft.com/office/drawing/2018/hyperlinkcolor" val="tx"/>
                    </a:ext>
                  </a:extLst>
                </a:hlinkClick>
              </a:rPr>
              <a:t>05</a:t>
            </a:r>
            <a:endParaRPr lang="en-US">
              <a:solidFill>
                <a:schemeClr val="bg2"/>
              </a:solidFill>
              <a:latin typeface="+mj-lt"/>
            </a:endParaRPr>
          </a:p>
          <a:p>
            <a:pPr marL="0" indent="0">
              <a:buNone/>
            </a:pPr>
            <a:r>
              <a:rPr lang="en-US">
                <a:solidFill>
                  <a:schemeClr val="bg2"/>
                </a:solidFill>
                <a:latin typeface="+mj-lt"/>
                <a:hlinkClick r:id="rId5" action="ppaction://hlinksldjump">
                  <a:extLst>
                    <a:ext uri="{A12FA001-AC4F-418D-AE19-62706E023703}">
                      <ahyp:hlinkClr xmlns:ahyp="http://schemas.microsoft.com/office/drawing/2018/hyperlinkcolor" val="tx"/>
                    </a:ext>
                  </a:extLst>
                </a:hlinkClick>
              </a:rPr>
              <a:t>09</a:t>
            </a:r>
            <a:endParaRPr lang="en-US">
              <a:solidFill>
                <a:schemeClr val="bg2"/>
              </a:solidFill>
              <a:latin typeface="+mj-lt"/>
            </a:endParaRPr>
          </a:p>
          <a:p>
            <a:pPr marL="0" indent="0">
              <a:buNone/>
            </a:pPr>
            <a:r>
              <a:rPr lang="en-US">
                <a:solidFill>
                  <a:schemeClr val="bg2"/>
                </a:solidFill>
                <a:latin typeface="+mj-lt"/>
                <a:hlinkClick r:id="rId6" action="ppaction://hlinksldjump">
                  <a:extLst>
                    <a:ext uri="{A12FA001-AC4F-418D-AE19-62706E023703}">
                      <ahyp:hlinkClr xmlns:ahyp="http://schemas.microsoft.com/office/drawing/2018/hyperlinkcolor" val="tx"/>
                    </a:ext>
                  </a:extLst>
                </a:hlinkClick>
              </a:rPr>
              <a:t>10</a:t>
            </a:r>
            <a:endParaRPr lang="en-US">
              <a:solidFill>
                <a:schemeClr val="bg2"/>
              </a:solidFill>
              <a:latin typeface="+mj-lt"/>
            </a:endParaRPr>
          </a:p>
          <a:p>
            <a:pPr marL="0" indent="0">
              <a:buNone/>
            </a:pPr>
            <a:r>
              <a:rPr lang="en-US">
                <a:solidFill>
                  <a:schemeClr val="bg2"/>
                </a:solidFill>
                <a:latin typeface="+mj-lt"/>
                <a:hlinkClick r:id="rId7" action="ppaction://hlinksldjump">
                  <a:extLst>
                    <a:ext uri="{A12FA001-AC4F-418D-AE19-62706E023703}">
                      <ahyp:hlinkClr xmlns:ahyp="http://schemas.microsoft.com/office/drawing/2018/hyperlinkcolor" val="tx"/>
                    </a:ext>
                  </a:extLst>
                </a:hlinkClick>
              </a:rPr>
              <a:t>12</a:t>
            </a:r>
            <a:endParaRPr lang="en-US">
              <a:solidFill>
                <a:schemeClr val="bg2"/>
              </a:solidFill>
              <a:latin typeface="+mj-lt"/>
            </a:endParaRPr>
          </a:p>
          <a:p>
            <a:pPr marL="0" indent="0">
              <a:buNone/>
            </a:pPr>
            <a:r>
              <a:rPr lang="en-US">
                <a:solidFill>
                  <a:schemeClr val="bg2"/>
                </a:solidFill>
                <a:latin typeface="+mj-lt"/>
                <a:hlinkClick r:id="rId8" action="ppaction://hlinksldjump">
                  <a:extLst>
                    <a:ext uri="{A12FA001-AC4F-418D-AE19-62706E023703}">
                      <ahyp:hlinkClr xmlns:ahyp="http://schemas.microsoft.com/office/drawing/2018/hyperlinkcolor" val="tx"/>
                    </a:ext>
                  </a:extLst>
                </a:hlinkClick>
              </a:rPr>
              <a:t>13</a:t>
            </a:r>
            <a:endParaRPr lang="en-US">
              <a:solidFill>
                <a:schemeClr val="bg2"/>
              </a:solidFill>
              <a:latin typeface="+mj-lt"/>
            </a:endParaRPr>
          </a:p>
          <a:p>
            <a:pPr marL="0" indent="0">
              <a:buNone/>
            </a:pPr>
            <a:endParaRPr lang="en-US">
              <a:solidFill>
                <a:schemeClr val="bg2"/>
              </a:solidFill>
              <a:latin typeface="+mj-lt"/>
            </a:endParaRPr>
          </a:p>
          <a:p>
            <a:pPr marL="0" indent="0">
              <a:buNone/>
            </a:pPr>
            <a:r>
              <a:rPr lang="en-US">
                <a:solidFill>
                  <a:schemeClr val="bg2"/>
                </a:solidFill>
                <a:latin typeface="+mj-lt"/>
                <a:hlinkClick r:id="rId9" action="ppaction://hlinksldjump">
                  <a:extLst>
                    <a:ext uri="{A12FA001-AC4F-418D-AE19-62706E023703}">
                      <ahyp:hlinkClr xmlns:ahyp="http://schemas.microsoft.com/office/drawing/2018/hyperlinkcolor" val="tx"/>
                    </a:ext>
                  </a:extLst>
                </a:hlinkClick>
              </a:rPr>
              <a:t>17</a:t>
            </a:r>
            <a:endParaRPr lang="en-US">
              <a:solidFill>
                <a:schemeClr val="bg2"/>
              </a:solidFill>
              <a:latin typeface="+mj-lt"/>
            </a:endParaRPr>
          </a:p>
          <a:p>
            <a:pPr marL="0" indent="0">
              <a:buNone/>
            </a:pPr>
            <a:r>
              <a:rPr lang="en-US">
                <a:solidFill>
                  <a:schemeClr val="bg2"/>
                </a:solidFill>
                <a:latin typeface="+mj-lt"/>
                <a:hlinkClick r:id="rId10" action="ppaction://hlinksldjump">
                  <a:extLst>
                    <a:ext uri="{A12FA001-AC4F-418D-AE19-62706E023703}">
                      <ahyp:hlinkClr xmlns:ahyp="http://schemas.microsoft.com/office/drawing/2018/hyperlinkcolor" val="tx"/>
                    </a:ext>
                  </a:extLst>
                </a:hlinkClick>
              </a:rPr>
              <a:t>19</a:t>
            </a:r>
            <a:endParaRPr lang="en-US">
              <a:solidFill>
                <a:schemeClr val="bg2"/>
              </a:solidFill>
              <a:latin typeface="+mj-lt"/>
            </a:endParaRPr>
          </a:p>
          <a:p>
            <a:pPr marL="0" indent="0">
              <a:buNone/>
            </a:pPr>
            <a:endParaRPr lang="en-US">
              <a:solidFill>
                <a:schemeClr val="bg2"/>
              </a:solidFill>
              <a:latin typeface="+mj-lt"/>
            </a:endParaRPr>
          </a:p>
          <a:p>
            <a:pPr marL="0" indent="0">
              <a:buNone/>
            </a:pPr>
            <a:r>
              <a:rPr lang="en-US">
                <a:solidFill>
                  <a:schemeClr val="bg2"/>
                </a:solidFill>
                <a:latin typeface="+mj-lt"/>
                <a:hlinkClick r:id="rId11" action="ppaction://hlinksldjump">
                  <a:extLst>
                    <a:ext uri="{A12FA001-AC4F-418D-AE19-62706E023703}">
                      <ahyp:hlinkClr xmlns:ahyp="http://schemas.microsoft.com/office/drawing/2018/hyperlinkcolor" val="tx"/>
                    </a:ext>
                  </a:extLst>
                </a:hlinkClick>
              </a:rPr>
              <a:t>21</a:t>
            </a:r>
            <a:endParaRPr lang="en-US">
              <a:solidFill>
                <a:schemeClr val="bg2"/>
              </a:solidFill>
            </a:endParaRPr>
          </a:p>
        </p:txBody>
      </p:sp>
      <p:sp>
        <p:nvSpPr>
          <p:cNvPr id="4" name="Text Placeholder 3">
            <a:extLst>
              <a:ext uri="{FF2B5EF4-FFF2-40B4-BE49-F238E27FC236}">
                <a16:creationId xmlns:a16="http://schemas.microsoft.com/office/drawing/2014/main" id="{385EFECF-06C4-DECB-E63E-8C8669189E0B}"/>
              </a:ext>
            </a:extLst>
          </p:cNvPr>
          <p:cNvSpPr>
            <a:spLocks noGrp="1"/>
          </p:cNvSpPr>
          <p:nvPr>
            <p:ph type="body" sz="quarter" idx="27"/>
          </p:nvPr>
        </p:nvSpPr>
        <p:spPr/>
        <p:txBody>
          <a:bodyPr/>
          <a:lstStyle/>
          <a:p>
            <a:pPr>
              <a:tabLst>
                <a:tab pos="1201738" algn="l"/>
              </a:tabLst>
            </a:pPr>
            <a:r>
              <a:rPr lang="en-US"/>
              <a:t>Who We Are </a:t>
            </a:r>
            <a:br>
              <a:rPr lang="en-US"/>
            </a:br>
            <a:r>
              <a:rPr lang="en-US"/>
              <a:t>	</a:t>
            </a:r>
            <a:r>
              <a:rPr lang="en-US" sz="1000">
                <a:solidFill>
                  <a:schemeClr val="tx2">
                    <a:lumMod val="60000"/>
                    <a:lumOff val="40000"/>
                  </a:schemeClr>
                </a:solidFill>
              </a:rPr>
              <a:t>Where It All Began</a:t>
            </a:r>
            <a:br>
              <a:rPr lang="en-US" sz="1000">
                <a:solidFill>
                  <a:schemeClr val="tx2">
                    <a:lumMod val="60000"/>
                    <a:lumOff val="40000"/>
                  </a:schemeClr>
                </a:solidFill>
              </a:rPr>
            </a:br>
            <a:r>
              <a:rPr lang="en-US" sz="1000">
                <a:solidFill>
                  <a:schemeClr val="tx2">
                    <a:lumMod val="60000"/>
                    <a:lumOff val="40000"/>
                  </a:schemeClr>
                </a:solidFill>
              </a:rPr>
              <a:t>	What Guides Us </a:t>
            </a:r>
          </a:p>
          <a:p>
            <a:pPr>
              <a:tabLst>
                <a:tab pos="1201738" algn="l"/>
              </a:tabLst>
            </a:pPr>
            <a:r>
              <a:rPr lang="en-US">
                <a:solidFill>
                  <a:schemeClr val="tx2"/>
                </a:solidFill>
              </a:rPr>
              <a:t>Our Journey</a:t>
            </a:r>
          </a:p>
          <a:p>
            <a:pPr>
              <a:tabLst>
                <a:tab pos="1201738" algn="l"/>
              </a:tabLst>
            </a:pPr>
            <a:r>
              <a:rPr lang="en-US">
                <a:solidFill>
                  <a:schemeClr val="tx2"/>
                </a:solidFill>
              </a:rPr>
              <a:t>Industries We Serve</a:t>
            </a:r>
          </a:p>
          <a:p>
            <a:pPr>
              <a:tabLst>
                <a:tab pos="1201738" algn="l"/>
              </a:tabLst>
            </a:pPr>
            <a:r>
              <a:rPr lang="en-US"/>
              <a:t>Why it Matters</a:t>
            </a:r>
          </a:p>
          <a:p>
            <a:pPr>
              <a:tabLst>
                <a:tab pos="1201738" algn="l"/>
              </a:tabLst>
            </a:pPr>
            <a:r>
              <a:rPr lang="en-US">
                <a:solidFill>
                  <a:schemeClr val="tx2"/>
                </a:solidFill>
              </a:rPr>
              <a:t>Our Solutions </a:t>
            </a:r>
          </a:p>
          <a:p>
            <a:pPr>
              <a:tabLst>
                <a:tab pos="1201738" algn="l"/>
              </a:tabLst>
            </a:pPr>
            <a:r>
              <a:rPr lang="en-US">
                <a:solidFill>
                  <a:schemeClr val="tx2"/>
                </a:solidFill>
              </a:rPr>
              <a:t>Our Unique Position</a:t>
            </a:r>
            <a:br>
              <a:rPr lang="en-US">
                <a:solidFill>
                  <a:schemeClr val="tx2"/>
                </a:solidFill>
              </a:rPr>
            </a:br>
            <a:r>
              <a:rPr lang="en-US">
                <a:solidFill>
                  <a:schemeClr val="tx2"/>
                </a:solidFill>
              </a:rPr>
              <a:t>	</a:t>
            </a:r>
            <a:r>
              <a:rPr lang="en-US" sz="1000">
                <a:solidFill>
                  <a:schemeClr val="tx2">
                    <a:lumMod val="60000"/>
                    <a:lumOff val="40000"/>
                  </a:schemeClr>
                </a:solidFill>
              </a:rPr>
              <a:t>Our Asset Footprint</a:t>
            </a:r>
            <a:br>
              <a:rPr lang="en-US" sz="1000">
                <a:solidFill>
                  <a:schemeClr val="tx2">
                    <a:lumMod val="60000"/>
                    <a:lumOff val="40000"/>
                  </a:schemeClr>
                </a:solidFill>
              </a:rPr>
            </a:br>
            <a:r>
              <a:rPr lang="en-US" sz="1000">
                <a:solidFill>
                  <a:schemeClr val="tx2">
                    <a:lumMod val="60000"/>
                    <a:lumOff val="40000"/>
                  </a:schemeClr>
                </a:solidFill>
              </a:rPr>
              <a:t>	Our Network </a:t>
            </a:r>
          </a:p>
          <a:p>
            <a:pPr>
              <a:tabLst>
                <a:tab pos="1201738" algn="l"/>
              </a:tabLst>
            </a:pPr>
            <a:r>
              <a:rPr lang="en-US">
                <a:solidFill>
                  <a:schemeClr val="tx2"/>
                </a:solidFill>
              </a:rPr>
              <a:t>Leadership &amp; Teams </a:t>
            </a:r>
          </a:p>
          <a:p>
            <a:pPr>
              <a:tabLst>
                <a:tab pos="1201738" algn="l"/>
              </a:tabLst>
            </a:pPr>
            <a:r>
              <a:rPr lang="en-US">
                <a:solidFill>
                  <a:schemeClr val="tx2"/>
                </a:solidFill>
              </a:rPr>
              <a:t>Governance &amp; Structure</a:t>
            </a:r>
            <a:br>
              <a:rPr lang="en-US">
                <a:solidFill>
                  <a:schemeClr val="tx2"/>
                </a:solidFill>
              </a:rPr>
            </a:br>
            <a:r>
              <a:rPr lang="en-US">
                <a:solidFill>
                  <a:schemeClr val="tx2"/>
                </a:solidFill>
              </a:rPr>
              <a:t>	</a:t>
            </a:r>
            <a:r>
              <a:rPr lang="en-US" sz="1000">
                <a:solidFill>
                  <a:schemeClr val="tx2">
                    <a:lumMod val="60000"/>
                    <a:lumOff val="40000"/>
                  </a:schemeClr>
                </a:solidFill>
              </a:rPr>
              <a:t>Supervisory Board</a:t>
            </a:r>
            <a:br>
              <a:rPr lang="en-US" sz="1000">
                <a:solidFill>
                  <a:schemeClr val="tx2">
                    <a:lumMod val="60000"/>
                    <a:lumOff val="40000"/>
                  </a:schemeClr>
                </a:solidFill>
              </a:rPr>
            </a:br>
            <a:r>
              <a:rPr lang="en-US" sz="1000">
                <a:solidFill>
                  <a:schemeClr val="tx2">
                    <a:lumMod val="60000"/>
                    <a:lumOff val="40000"/>
                  </a:schemeClr>
                </a:solidFill>
              </a:rPr>
              <a:t>	Legal Structure </a:t>
            </a:r>
            <a:endParaRPr lang="en-US">
              <a:solidFill>
                <a:schemeClr val="tx2">
                  <a:lumMod val="60000"/>
                  <a:lumOff val="40000"/>
                </a:schemeClr>
              </a:solidFill>
            </a:endParaRPr>
          </a:p>
          <a:p>
            <a:pPr>
              <a:tabLst>
                <a:tab pos="1201738" algn="l"/>
              </a:tabLst>
            </a:pPr>
            <a:r>
              <a:rPr lang="en-US">
                <a:solidFill>
                  <a:schemeClr val="tx2"/>
                </a:solidFill>
              </a:rPr>
              <a:t>Standards &amp; Certifications </a:t>
            </a:r>
          </a:p>
        </p:txBody>
      </p:sp>
      <p:sp>
        <p:nvSpPr>
          <p:cNvPr id="2" name="Text Placeholder 1">
            <a:extLst>
              <a:ext uri="{FF2B5EF4-FFF2-40B4-BE49-F238E27FC236}">
                <a16:creationId xmlns:a16="http://schemas.microsoft.com/office/drawing/2014/main" id="{974CA8FA-33D1-0428-98B9-61375BBCEE7B}"/>
              </a:ext>
            </a:extLst>
          </p:cNvPr>
          <p:cNvSpPr>
            <a:spLocks noGrp="1"/>
          </p:cNvSpPr>
          <p:nvPr>
            <p:ph type="body" sz="quarter" idx="10"/>
          </p:nvPr>
        </p:nvSpPr>
        <p:spPr/>
        <p:txBody>
          <a:bodyPr/>
          <a:lstStyle/>
          <a:p>
            <a:r>
              <a:rPr lang="en-US"/>
              <a:t>COMPANY PROFILE</a:t>
            </a:r>
          </a:p>
        </p:txBody>
      </p:sp>
      <p:pic>
        <p:nvPicPr>
          <p:cNvPr id="15" name="Picture Placeholder 14">
            <a:extLst>
              <a:ext uri="{FF2B5EF4-FFF2-40B4-BE49-F238E27FC236}">
                <a16:creationId xmlns:a16="http://schemas.microsoft.com/office/drawing/2014/main" id="{66C0E9C4-49C4-8344-CECE-2D84397D9789}"/>
              </a:ext>
            </a:extLst>
          </p:cNvPr>
          <p:cNvPicPr>
            <a:picLocks noGrp="1" noChangeAspect="1"/>
          </p:cNvPicPr>
          <p:nvPr>
            <p:ph type="pic" sz="quarter" idx="23"/>
          </p:nvPr>
        </p:nvPicPr>
        <p:blipFill>
          <a:blip r:embed="rId12">
            <a:extLst>
              <a:ext uri="{28A0092B-C50C-407E-A947-70E740481C1C}">
                <a14:useLocalDpi xmlns:a14="http://schemas.microsoft.com/office/drawing/2010/main" val="0"/>
              </a:ext>
            </a:extLst>
          </a:blip>
          <a:srcRect t="22776" b="34790"/>
          <a:stretch>
            <a:fillRect/>
          </a:stretch>
        </p:blipFill>
        <p:spPr>
          <a:xfrm>
            <a:off x="0" y="1"/>
            <a:ext cx="12192000" cy="3364254"/>
          </a:xfrm>
          <a:prstGeom prst="rect">
            <a:avLst/>
          </a:prstGeom>
        </p:spPr>
      </p:pic>
    </p:spTree>
    <p:extLst>
      <p:ext uri="{BB962C8B-B14F-4D97-AF65-F5344CB8AC3E}">
        <p14:creationId xmlns:p14="http://schemas.microsoft.com/office/powerpoint/2010/main" val="2236351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8FA2F-008B-6A2B-1DC6-B9CECD5F5355}"/>
              </a:ext>
            </a:extLst>
          </p:cNvPr>
          <p:cNvSpPr>
            <a:spLocks noGrp="1"/>
          </p:cNvSpPr>
          <p:nvPr>
            <p:ph type="ctrTitle"/>
          </p:nvPr>
        </p:nvSpPr>
        <p:spPr/>
        <p:txBody>
          <a:bodyPr/>
          <a:lstStyle/>
          <a:p>
            <a:r>
              <a:rPr lang="en-US"/>
              <a:t>WHERE IT ALL BEGAN              </a:t>
            </a:r>
          </a:p>
        </p:txBody>
      </p:sp>
      <p:sp>
        <p:nvSpPr>
          <p:cNvPr id="3" name="Subtitle 2">
            <a:extLst>
              <a:ext uri="{FF2B5EF4-FFF2-40B4-BE49-F238E27FC236}">
                <a16:creationId xmlns:a16="http://schemas.microsoft.com/office/drawing/2014/main" id="{9E2FD0EE-798B-402C-5D9B-7EC85D68468F}"/>
              </a:ext>
            </a:extLst>
          </p:cNvPr>
          <p:cNvSpPr>
            <a:spLocks noGrp="1"/>
          </p:cNvSpPr>
          <p:nvPr>
            <p:ph type="subTitle" idx="1"/>
          </p:nvPr>
        </p:nvSpPr>
        <p:spPr/>
        <p:txBody>
          <a:bodyPr/>
          <a:lstStyle/>
          <a:p>
            <a:r>
              <a:rPr lang="en-US"/>
              <a:t>A family legacy dedicated to “business as a force for good” since the late 1800s</a:t>
            </a:r>
          </a:p>
        </p:txBody>
      </p:sp>
      <p:sp>
        <p:nvSpPr>
          <p:cNvPr id="4" name="Text Placeholder 3">
            <a:extLst>
              <a:ext uri="{FF2B5EF4-FFF2-40B4-BE49-F238E27FC236}">
                <a16:creationId xmlns:a16="http://schemas.microsoft.com/office/drawing/2014/main" id="{D549B2D2-C9CF-B11D-1C6A-3E19F1C9A260}"/>
              </a:ext>
            </a:extLst>
          </p:cNvPr>
          <p:cNvSpPr>
            <a:spLocks noGrp="1"/>
          </p:cNvSpPr>
          <p:nvPr>
            <p:ph type="body" sz="quarter" idx="21"/>
          </p:nvPr>
        </p:nvSpPr>
        <p:spPr/>
        <p:txBody>
          <a:bodyPr/>
          <a:lstStyle/>
          <a:p>
            <a:r>
              <a:rPr lang="en-US"/>
              <a:t>1960s</a:t>
            </a:r>
          </a:p>
        </p:txBody>
      </p:sp>
      <p:sp>
        <p:nvSpPr>
          <p:cNvPr id="5" name="Text Placeholder 4">
            <a:extLst>
              <a:ext uri="{FF2B5EF4-FFF2-40B4-BE49-F238E27FC236}">
                <a16:creationId xmlns:a16="http://schemas.microsoft.com/office/drawing/2014/main" id="{A3C0C02E-2173-AE12-5F6E-AE4B02FBBAFD}"/>
              </a:ext>
            </a:extLst>
          </p:cNvPr>
          <p:cNvSpPr>
            <a:spLocks noGrp="1"/>
          </p:cNvSpPr>
          <p:nvPr>
            <p:ph type="body" sz="quarter" idx="24"/>
          </p:nvPr>
        </p:nvSpPr>
        <p:spPr/>
        <p:txBody>
          <a:bodyPr/>
          <a:lstStyle/>
          <a:p>
            <a:r>
              <a:rPr lang="en-US"/>
              <a:t>1800’s</a:t>
            </a:r>
          </a:p>
        </p:txBody>
      </p:sp>
      <p:sp>
        <p:nvSpPr>
          <p:cNvPr id="6" name="Text Placeholder 5">
            <a:extLst>
              <a:ext uri="{FF2B5EF4-FFF2-40B4-BE49-F238E27FC236}">
                <a16:creationId xmlns:a16="http://schemas.microsoft.com/office/drawing/2014/main" id="{AB0A95D4-9C4C-5079-219B-1C9099FF487A}"/>
              </a:ext>
            </a:extLst>
          </p:cNvPr>
          <p:cNvSpPr>
            <a:spLocks noGrp="1"/>
          </p:cNvSpPr>
          <p:nvPr>
            <p:ph type="body" sz="quarter" idx="27"/>
          </p:nvPr>
        </p:nvSpPr>
        <p:spPr>
          <a:xfrm>
            <a:off x="4100047" y="1898631"/>
            <a:ext cx="2354659" cy="773874"/>
          </a:xfrm>
        </p:spPr>
        <p:txBody>
          <a:bodyPr/>
          <a:lstStyle/>
          <a:p>
            <a:r>
              <a:rPr lang="en-US"/>
              <a:t>Baalbaki Group headquarters are established in Beirut, Lebanon. IMIC and UNIMETCO are founded as key trading and industrial arms.</a:t>
            </a:r>
          </a:p>
          <a:p>
            <a:endParaRPr lang="en-US"/>
          </a:p>
        </p:txBody>
      </p:sp>
      <p:sp>
        <p:nvSpPr>
          <p:cNvPr id="7" name="Text Placeholder 6">
            <a:extLst>
              <a:ext uri="{FF2B5EF4-FFF2-40B4-BE49-F238E27FC236}">
                <a16:creationId xmlns:a16="http://schemas.microsoft.com/office/drawing/2014/main" id="{9FEE2E0F-0CF4-1669-5FD5-AB026219CF82}"/>
              </a:ext>
            </a:extLst>
          </p:cNvPr>
          <p:cNvSpPr>
            <a:spLocks noGrp="1"/>
          </p:cNvSpPr>
          <p:nvPr>
            <p:ph type="body" sz="quarter" idx="28"/>
          </p:nvPr>
        </p:nvSpPr>
        <p:spPr/>
        <p:txBody>
          <a:bodyPr/>
          <a:lstStyle/>
          <a:p>
            <a:r>
              <a:rPr lang="en-US"/>
              <a:t>The Baalbaki family is active in industry, trade, and agriculture across the Levant region.</a:t>
            </a:r>
          </a:p>
          <a:p>
            <a:endParaRPr lang="en-US"/>
          </a:p>
        </p:txBody>
      </p:sp>
      <p:sp>
        <p:nvSpPr>
          <p:cNvPr id="8" name="Text Placeholder 7">
            <a:extLst>
              <a:ext uri="{FF2B5EF4-FFF2-40B4-BE49-F238E27FC236}">
                <a16:creationId xmlns:a16="http://schemas.microsoft.com/office/drawing/2014/main" id="{05811282-2B8F-D2B3-41F7-E712E9B7516C}"/>
              </a:ext>
            </a:extLst>
          </p:cNvPr>
          <p:cNvSpPr>
            <a:spLocks noGrp="1"/>
          </p:cNvSpPr>
          <p:nvPr>
            <p:ph type="body" sz="quarter" idx="29"/>
          </p:nvPr>
        </p:nvSpPr>
        <p:spPr/>
        <p:txBody>
          <a:bodyPr/>
          <a:lstStyle/>
          <a:p>
            <a:r>
              <a:rPr lang="en-US"/>
              <a:t>1980s</a:t>
            </a:r>
          </a:p>
        </p:txBody>
      </p:sp>
      <p:sp>
        <p:nvSpPr>
          <p:cNvPr id="9" name="Text Placeholder 8">
            <a:extLst>
              <a:ext uri="{FF2B5EF4-FFF2-40B4-BE49-F238E27FC236}">
                <a16:creationId xmlns:a16="http://schemas.microsoft.com/office/drawing/2014/main" id="{9623DD2D-0593-D75A-C47E-C0461B2624FE}"/>
              </a:ext>
            </a:extLst>
          </p:cNvPr>
          <p:cNvSpPr>
            <a:spLocks noGrp="1"/>
          </p:cNvSpPr>
          <p:nvPr>
            <p:ph type="body" sz="quarter" idx="30"/>
          </p:nvPr>
        </p:nvSpPr>
        <p:spPr>
          <a:xfrm>
            <a:off x="7906794" y="1898631"/>
            <a:ext cx="2466566" cy="773874"/>
          </a:xfrm>
        </p:spPr>
        <p:txBody>
          <a:bodyPr/>
          <a:lstStyle/>
          <a:p>
            <a:r>
              <a:rPr lang="en-US"/>
              <a:t>The Group introduces PU spray foam in the Middle East and is awarded the insulation contract for Queen Alia International Airport in Jordan.</a:t>
            </a:r>
          </a:p>
          <a:p>
            <a:endParaRPr lang="en-US"/>
          </a:p>
        </p:txBody>
      </p:sp>
      <p:sp>
        <p:nvSpPr>
          <p:cNvPr id="10" name="Text Placeholder 9">
            <a:extLst>
              <a:ext uri="{FF2B5EF4-FFF2-40B4-BE49-F238E27FC236}">
                <a16:creationId xmlns:a16="http://schemas.microsoft.com/office/drawing/2014/main" id="{C2CB39A6-82CE-43E0-5FED-D2C5FA4C93C4}"/>
              </a:ext>
            </a:extLst>
          </p:cNvPr>
          <p:cNvSpPr>
            <a:spLocks noGrp="1"/>
          </p:cNvSpPr>
          <p:nvPr>
            <p:ph type="body" sz="quarter" idx="31"/>
          </p:nvPr>
        </p:nvSpPr>
        <p:spPr/>
        <p:txBody>
          <a:bodyPr/>
          <a:lstStyle/>
          <a:p>
            <a:r>
              <a:rPr lang="en-US"/>
              <a:t>1970s</a:t>
            </a:r>
          </a:p>
        </p:txBody>
      </p:sp>
      <p:sp>
        <p:nvSpPr>
          <p:cNvPr id="11" name="Text Placeholder 10">
            <a:extLst>
              <a:ext uri="{FF2B5EF4-FFF2-40B4-BE49-F238E27FC236}">
                <a16:creationId xmlns:a16="http://schemas.microsoft.com/office/drawing/2014/main" id="{D575DBFA-38A2-C06A-E625-EBC31C12215C}"/>
              </a:ext>
            </a:extLst>
          </p:cNvPr>
          <p:cNvSpPr>
            <a:spLocks noGrp="1"/>
          </p:cNvSpPr>
          <p:nvPr>
            <p:ph type="body" sz="quarter" idx="32"/>
          </p:nvPr>
        </p:nvSpPr>
        <p:spPr/>
        <p:txBody>
          <a:bodyPr/>
          <a:lstStyle/>
          <a:p>
            <a:r>
              <a:rPr lang="en-US"/>
              <a:t>1950s</a:t>
            </a:r>
          </a:p>
        </p:txBody>
      </p:sp>
      <p:sp>
        <p:nvSpPr>
          <p:cNvPr id="12" name="Text Placeholder 11">
            <a:extLst>
              <a:ext uri="{FF2B5EF4-FFF2-40B4-BE49-F238E27FC236}">
                <a16:creationId xmlns:a16="http://schemas.microsoft.com/office/drawing/2014/main" id="{8B0C00D7-C40F-7A8A-A52A-5C58B7D914CC}"/>
              </a:ext>
            </a:extLst>
          </p:cNvPr>
          <p:cNvSpPr>
            <a:spLocks noGrp="1"/>
          </p:cNvSpPr>
          <p:nvPr>
            <p:ph type="body" sz="quarter" idx="33"/>
          </p:nvPr>
        </p:nvSpPr>
        <p:spPr/>
        <p:txBody>
          <a:bodyPr/>
          <a:lstStyle/>
          <a:p>
            <a:r>
              <a:rPr lang="en-US"/>
              <a:t>1990s</a:t>
            </a:r>
          </a:p>
        </p:txBody>
      </p:sp>
      <p:sp>
        <p:nvSpPr>
          <p:cNvPr id="13" name="Text Placeholder 12">
            <a:extLst>
              <a:ext uri="{FF2B5EF4-FFF2-40B4-BE49-F238E27FC236}">
                <a16:creationId xmlns:a16="http://schemas.microsoft.com/office/drawing/2014/main" id="{93D2F008-A35D-D69E-440B-37CDE5C1C10E}"/>
              </a:ext>
            </a:extLst>
          </p:cNvPr>
          <p:cNvSpPr>
            <a:spLocks noGrp="1"/>
          </p:cNvSpPr>
          <p:nvPr>
            <p:ph type="body" sz="quarter" idx="34"/>
          </p:nvPr>
        </p:nvSpPr>
        <p:spPr/>
        <p:txBody>
          <a:bodyPr/>
          <a:lstStyle/>
          <a:p>
            <a:r>
              <a:rPr lang="en-US"/>
              <a:t>The Group establishes manufacturing operations producing domestic refrigerators, gas ovens, and steel furniture under license from Mauser GmbH and Linde A.G., Germany.</a:t>
            </a:r>
          </a:p>
          <a:p>
            <a:endParaRPr lang="en-US"/>
          </a:p>
        </p:txBody>
      </p:sp>
      <p:sp>
        <p:nvSpPr>
          <p:cNvPr id="14" name="Text Placeholder 13">
            <a:extLst>
              <a:ext uri="{FF2B5EF4-FFF2-40B4-BE49-F238E27FC236}">
                <a16:creationId xmlns:a16="http://schemas.microsoft.com/office/drawing/2014/main" id="{E23C2DBC-9DCA-B07E-0B1B-A55A2BA0A390}"/>
              </a:ext>
            </a:extLst>
          </p:cNvPr>
          <p:cNvSpPr>
            <a:spLocks noGrp="1"/>
          </p:cNvSpPr>
          <p:nvPr>
            <p:ph type="body" sz="quarter" idx="35"/>
          </p:nvPr>
        </p:nvSpPr>
        <p:spPr>
          <a:xfrm>
            <a:off x="5991890" y="4329473"/>
            <a:ext cx="2430750" cy="773874"/>
          </a:xfrm>
        </p:spPr>
        <p:txBody>
          <a:bodyPr/>
          <a:lstStyle/>
          <a:p>
            <a:r>
              <a:rPr lang="en-US"/>
              <a:t>The Group introduces polyurethane (PU) systems in the Middle East, promoting their application as insulation materials for refrigerators and cold stores.</a:t>
            </a:r>
          </a:p>
          <a:p>
            <a:endParaRPr lang="en-US"/>
          </a:p>
          <a:p>
            <a:endParaRPr lang="en-US"/>
          </a:p>
        </p:txBody>
      </p:sp>
      <p:sp>
        <p:nvSpPr>
          <p:cNvPr id="15" name="Text Placeholder 14">
            <a:extLst>
              <a:ext uri="{FF2B5EF4-FFF2-40B4-BE49-F238E27FC236}">
                <a16:creationId xmlns:a16="http://schemas.microsoft.com/office/drawing/2014/main" id="{53B119C2-CAF1-3892-DD4D-89E5061AD03C}"/>
              </a:ext>
            </a:extLst>
          </p:cNvPr>
          <p:cNvSpPr>
            <a:spLocks noGrp="1"/>
          </p:cNvSpPr>
          <p:nvPr>
            <p:ph type="body" sz="quarter" idx="36"/>
          </p:nvPr>
        </p:nvSpPr>
        <p:spPr/>
        <p:txBody>
          <a:bodyPr/>
          <a:lstStyle/>
          <a:p>
            <a:r>
              <a:rPr lang="en-US"/>
              <a:t>Polyurethane became one of the Group’s core businesses, setting the for the start of BCI’s journey and its emergence as a regional industry leader.</a:t>
            </a:r>
          </a:p>
        </p:txBody>
      </p:sp>
    </p:spTree>
    <p:extLst>
      <p:ext uri="{BB962C8B-B14F-4D97-AF65-F5344CB8AC3E}">
        <p14:creationId xmlns:p14="http://schemas.microsoft.com/office/powerpoint/2010/main" val="3874992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677F8-6B6C-A17F-08FB-DF2699D31C65}"/>
              </a:ext>
            </a:extLst>
          </p:cNvPr>
          <p:cNvSpPr>
            <a:spLocks noGrp="1"/>
          </p:cNvSpPr>
          <p:nvPr>
            <p:ph type="ctrTitle"/>
          </p:nvPr>
        </p:nvSpPr>
        <p:spPr/>
        <p:txBody>
          <a:bodyPr/>
          <a:lstStyle/>
          <a:p>
            <a:r>
              <a:rPr lang="en-US"/>
              <a:t>WHAT GUIDES US </a:t>
            </a:r>
          </a:p>
        </p:txBody>
      </p:sp>
      <p:sp>
        <p:nvSpPr>
          <p:cNvPr id="3" name="Subtitle 2">
            <a:extLst>
              <a:ext uri="{FF2B5EF4-FFF2-40B4-BE49-F238E27FC236}">
                <a16:creationId xmlns:a16="http://schemas.microsoft.com/office/drawing/2014/main" id="{57221361-A5B0-C3CB-BB27-BB9B376FED2F}"/>
              </a:ext>
            </a:extLst>
          </p:cNvPr>
          <p:cNvSpPr>
            <a:spLocks noGrp="1"/>
          </p:cNvSpPr>
          <p:nvPr>
            <p:ph type="subTitle" idx="1"/>
          </p:nvPr>
        </p:nvSpPr>
        <p:spPr/>
        <p:txBody>
          <a:bodyPr/>
          <a:lstStyle/>
          <a:p>
            <a:r>
              <a:rPr lang="en-US"/>
              <a:t>The values that shape our DNA and guide our ambition and purpose</a:t>
            </a:r>
          </a:p>
        </p:txBody>
      </p:sp>
      <p:sp>
        <p:nvSpPr>
          <p:cNvPr id="4" name="Text Placeholder 3">
            <a:extLst>
              <a:ext uri="{FF2B5EF4-FFF2-40B4-BE49-F238E27FC236}">
                <a16:creationId xmlns:a16="http://schemas.microsoft.com/office/drawing/2014/main" id="{D7C8B87E-3371-6811-32AC-6DD9114D9B4C}"/>
              </a:ext>
            </a:extLst>
          </p:cNvPr>
          <p:cNvSpPr>
            <a:spLocks noGrp="1"/>
          </p:cNvSpPr>
          <p:nvPr>
            <p:ph type="body" sz="quarter" idx="12"/>
          </p:nvPr>
        </p:nvSpPr>
        <p:spPr/>
        <p:txBody>
          <a:bodyPr/>
          <a:lstStyle/>
          <a:p>
            <a:r>
              <a:rPr lang="en-US"/>
              <a:t>Humility and Perseverance</a:t>
            </a:r>
          </a:p>
          <a:p>
            <a:r>
              <a:rPr lang="en-US"/>
              <a:t>Integrity and Transparency</a:t>
            </a:r>
          </a:p>
          <a:p>
            <a:r>
              <a:rPr lang="en-US"/>
              <a:t>Prudent Entrepreneurship</a:t>
            </a:r>
          </a:p>
          <a:p>
            <a:r>
              <a:rPr lang="en-US"/>
              <a:t>Financial Discipline</a:t>
            </a:r>
          </a:p>
        </p:txBody>
      </p:sp>
      <p:sp>
        <p:nvSpPr>
          <p:cNvPr id="5" name="Text Placeholder 4">
            <a:extLst>
              <a:ext uri="{FF2B5EF4-FFF2-40B4-BE49-F238E27FC236}">
                <a16:creationId xmlns:a16="http://schemas.microsoft.com/office/drawing/2014/main" id="{8BB890B2-15F6-C99F-484A-497BDC431446}"/>
              </a:ext>
            </a:extLst>
          </p:cNvPr>
          <p:cNvSpPr>
            <a:spLocks noGrp="1"/>
          </p:cNvSpPr>
          <p:nvPr>
            <p:ph type="body" sz="quarter" idx="10"/>
          </p:nvPr>
        </p:nvSpPr>
        <p:spPr/>
        <p:txBody>
          <a:bodyPr/>
          <a:lstStyle/>
          <a:p>
            <a:r>
              <a:rPr lang="en-US">
                <a:solidFill>
                  <a:schemeClr val="accent2">
                    <a:lumMod val="50000"/>
                  </a:schemeClr>
                </a:solidFill>
              </a:rPr>
              <a:t>Our Values </a:t>
            </a:r>
          </a:p>
        </p:txBody>
      </p:sp>
      <p:sp>
        <p:nvSpPr>
          <p:cNvPr id="6" name="Text Placeholder 5">
            <a:extLst>
              <a:ext uri="{FF2B5EF4-FFF2-40B4-BE49-F238E27FC236}">
                <a16:creationId xmlns:a16="http://schemas.microsoft.com/office/drawing/2014/main" id="{109F75D7-1A2F-54E7-A9EE-63C8EDEA72B1}"/>
              </a:ext>
            </a:extLst>
          </p:cNvPr>
          <p:cNvSpPr>
            <a:spLocks noGrp="1"/>
          </p:cNvSpPr>
          <p:nvPr>
            <p:ph type="body" sz="quarter" idx="13"/>
          </p:nvPr>
        </p:nvSpPr>
        <p:spPr/>
        <p:txBody>
          <a:bodyPr/>
          <a:lstStyle/>
          <a:p>
            <a:r>
              <a:rPr lang="en-US"/>
              <a:t>BCI aims to become a global player in the polyurethane solutions industry recognized for its consistent product quality, its exceptional human resource capability, its customer focus, and its commitment to the local communities where it operates.</a:t>
            </a:r>
          </a:p>
        </p:txBody>
      </p:sp>
      <p:sp>
        <p:nvSpPr>
          <p:cNvPr id="7" name="Text Placeholder 6">
            <a:extLst>
              <a:ext uri="{FF2B5EF4-FFF2-40B4-BE49-F238E27FC236}">
                <a16:creationId xmlns:a16="http://schemas.microsoft.com/office/drawing/2014/main" id="{05972D9E-D9D4-F22E-AB56-2E97379B5AA5}"/>
              </a:ext>
            </a:extLst>
          </p:cNvPr>
          <p:cNvSpPr>
            <a:spLocks noGrp="1"/>
          </p:cNvSpPr>
          <p:nvPr>
            <p:ph type="body" sz="quarter" idx="14"/>
          </p:nvPr>
        </p:nvSpPr>
        <p:spPr/>
        <p:txBody>
          <a:bodyPr/>
          <a:lstStyle/>
          <a:p>
            <a:r>
              <a:rPr lang="en-US">
                <a:solidFill>
                  <a:schemeClr val="accent6"/>
                </a:solidFill>
              </a:rPr>
              <a:t>Our Vision</a:t>
            </a:r>
          </a:p>
          <a:p>
            <a:r>
              <a:rPr lang="en-US">
                <a:solidFill>
                  <a:schemeClr val="accent6"/>
                </a:solidFill>
              </a:rPr>
              <a:t> </a:t>
            </a:r>
          </a:p>
        </p:txBody>
      </p:sp>
      <p:sp>
        <p:nvSpPr>
          <p:cNvPr id="8" name="Text Placeholder 7">
            <a:extLst>
              <a:ext uri="{FF2B5EF4-FFF2-40B4-BE49-F238E27FC236}">
                <a16:creationId xmlns:a16="http://schemas.microsoft.com/office/drawing/2014/main" id="{7ED2B2CC-2241-D01D-2E6B-024BEC15DAA9}"/>
              </a:ext>
            </a:extLst>
          </p:cNvPr>
          <p:cNvSpPr>
            <a:spLocks noGrp="1"/>
          </p:cNvSpPr>
          <p:nvPr>
            <p:ph type="body" sz="quarter" idx="15"/>
          </p:nvPr>
        </p:nvSpPr>
        <p:spPr>
          <a:xfrm>
            <a:off x="9054470" y="4668331"/>
            <a:ext cx="1994529" cy="1327677"/>
          </a:xfrm>
        </p:spPr>
        <p:txBody>
          <a:bodyPr/>
          <a:lstStyle/>
          <a:p>
            <a:r>
              <a:rPr lang="en-US"/>
              <a:t>BCI is to be the EMEA region’s leading and preferred supplier of PU systems, polyester polyols, and PU specialties through a solid commitment to product leadership, operational excellence and customer intimacy.</a:t>
            </a:r>
          </a:p>
        </p:txBody>
      </p:sp>
      <p:sp>
        <p:nvSpPr>
          <p:cNvPr id="9" name="Text Placeholder 8">
            <a:extLst>
              <a:ext uri="{FF2B5EF4-FFF2-40B4-BE49-F238E27FC236}">
                <a16:creationId xmlns:a16="http://schemas.microsoft.com/office/drawing/2014/main" id="{A6E11665-A931-A7DA-9A4D-A2DA1C0E8AF9}"/>
              </a:ext>
            </a:extLst>
          </p:cNvPr>
          <p:cNvSpPr>
            <a:spLocks noGrp="1"/>
          </p:cNvSpPr>
          <p:nvPr>
            <p:ph type="body" sz="quarter" idx="16"/>
          </p:nvPr>
        </p:nvSpPr>
        <p:spPr/>
        <p:txBody>
          <a:bodyPr/>
          <a:lstStyle/>
          <a:p>
            <a:r>
              <a:rPr lang="en-US">
                <a:solidFill>
                  <a:schemeClr val="accent4"/>
                </a:solidFill>
              </a:rPr>
              <a:t>Our Mission	</a:t>
            </a:r>
          </a:p>
          <a:p>
            <a:endParaRPr lang="en-US">
              <a:solidFill>
                <a:schemeClr val="accent4"/>
              </a:solidFill>
            </a:endParaRPr>
          </a:p>
        </p:txBody>
      </p:sp>
      <p:pic>
        <p:nvPicPr>
          <p:cNvPr id="20" name="Picture Placeholder 19">
            <a:extLst>
              <a:ext uri="{FF2B5EF4-FFF2-40B4-BE49-F238E27FC236}">
                <a16:creationId xmlns:a16="http://schemas.microsoft.com/office/drawing/2014/main" id="{AF4D86E7-6F81-ABDE-B963-F21E2F7CAE3C}"/>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t="23454" b="50754"/>
          <a:stretch>
            <a:fillRect/>
          </a:stretch>
        </p:blipFill>
        <p:spPr>
          <a:xfrm>
            <a:off x="0" y="1149909"/>
            <a:ext cx="12192000" cy="2214345"/>
          </a:xfrm>
          <a:prstGeom prst="rect">
            <a:avLst/>
          </a:prstGeom>
        </p:spPr>
      </p:pic>
    </p:spTree>
    <p:extLst>
      <p:ext uri="{BB962C8B-B14F-4D97-AF65-F5344CB8AC3E}">
        <p14:creationId xmlns:p14="http://schemas.microsoft.com/office/powerpoint/2010/main" val="2866803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1670FE5F-DF28-1041-4E54-4D3CF64F09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4" name="TextBox 43">
            <a:hlinkClick r:id="rId4"/>
            <a:extLst>
              <a:ext uri="{FF2B5EF4-FFF2-40B4-BE49-F238E27FC236}">
                <a16:creationId xmlns:a16="http://schemas.microsoft.com/office/drawing/2014/main" id="{2139428E-0B57-99ED-7AA2-C9C66E8304A3}"/>
              </a:ext>
            </a:extLst>
          </p:cNvPr>
          <p:cNvSpPr txBox="1"/>
          <p:nvPr/>
        </p:nvSpPr>
        <p:spPr>
          <a:xfrm>
            <a:off x="291123" y="6009404"/>
            <a:ext cx="1225685" cy="230832"/>
          </a:xfrm>
          <a:prstGeom prst="rect">
            <a:avLst/>
          </a:prstGeom>
          <a:noFill/>
        </p:spPr>
        <p:txBody>
          <a:bodyPr wrap="square" rtlCol="0">
            <a:spAutoFit/>
          </a:bodyPr>
          <a:lstStyle/>
          <a:p>
            <a:pPr algn="l"/>
            <a:r>
              <a:rPr lang="en-US" sz="850">
                <a:solidFill>
                  <a:srgbClr val="33383B"/>
                </a:solidFill>
                <a:hlinkClick r:id="rId4"/>
              </a:rPr>
              <a:t>Our Origins</a:t>
            </a:r>
            <a:endParaRPr lang="en-US" sz="850">
              <a:solidFill>
                <a:srgbClr val="33383B"/>
              </a:solidFill>
            </a:endParaRPr>
          </a:p>
        </p:txBody>
      </p:sp>
      <p:sp>
        <p:nvSpPr>
          <p:cNvPr id="45" name="TextBox 44">
            <a:extLst>
              <a:ext uri="{FF2B5EF4-FFF2-40B4-BE49-F238E27FC236}">
                <a16:creationId xmlns:a16="http://schemas.microsoft.com/office/drawing/2014/main" id="{A757A2B5-332D-3CC8-9EB0-E46E0EA33F3F}"/>
              </a:ext>
            </a:extLst>
          </p:cNvPr>
          <p:cNvSpPr txBox="1"/>
          <p:nvPr/>
        </p:nvSpPr>
        <p:spPr>
          <a:xfrm>
            <a:off x="291122" y="6152853"/>
            <a:ext cx="1225685" cy="230832"/>
          </a:xfrm>
          <a:prstGeom prst="rect">
            <a:avLst/>
          </a:prstGeom>
          <a:noFill/>
        </p:spPr>
        <p:txBody>
          <a:bodyPr wrap="square" rtlCol="0">
            <a:spAutoFit/>
          </a:bodyPr>
          <a:lstStyle/>
          <a:p>
            <a:pPr algn="l"/>
            <a:r>
              <a:rPr lang="en-US" sz="850">
                <a:solidFill>
                  <a:srgbClr val="33383B"/>
                </a:solidFill>
                <a:hlinkClick r:id="rId5"/>
              </a:rPr>
              <a:t>Where We Are</a:t>
            </a:r>
            <a:endParaRPr lang="en-US" sz="850">
              <a:solidFill>
                <a:srgbClr val="33383B"/>
              </a:solidFill>
            </a:endParaRPr>
          </a:p>
        </p:txBody>
      </p:sp>
      <p:sp>
        <p:nvSpPr>
          <p:cNvPr id="46" name="TextBox 45">
            <a:extLst>
              <a:ext uri="{FF2B5EF4-FFF2-40B4-BE49-F238E27FC236}">
                <a16:creationId xmlns:a16="http://schemas.microsoft.com/office/drawing/2014/main" id="{DD02E8EF-9C60-8086-4C0D-DAB5581129EF}"/>
              </a:ext>
            </a:extLst>
          </p:cNvPr>
          <p:cNvSpPr txBox="1"/>
          <p:nvPr/>
        </p:nvSpPr>
        <p:spPr>
          <a:xfrm>
            <a:off x="291122" y="6292825"/>
            <a:ext cx="1819074" cy="230832"/>
          </a:xfrm>
          <a:prstGeom prst="rect">
            <a:avLst/>
          </a:prstGeom>
          <a:noFill/>
        </p:spPr>
        <p:txBody>
          <a:bodyPr wrap="square" rtlCol="0">
            <a:spAutoFit/>
          </a:bodyPr>
          <a:lstStyle/>
          <a:p>
            <a:pPr algn="l"/>
            <a:r>
              <a:rPr lang="en-US" sz="850">
                <a:solidFill>
                  <a:srgbClr val="33383B"/>
                </a:solidFill>
                <a:hlinkClick r:id="rId6"/>
              </a:rPr>
              <a:t>Where We Are Heading</a:t>
            </a:r>
            <a:endParaRPr lang="en-US" sz="850">
              <a:solidFill>
                <a:srgbClr val="33383B"/>
              </a:solidFill>
            </a:endParaRPr>
          </a:p>
        </p:txBody>
      </p:sp>
      <p:sp>
        <p:nvSpPr>
          <p:cNvPr id="47" name="TextBox 46">
            <a:extLst>
              <a:ext uri="{FF2B5EF4-FFF2-40B4-BE49-F238E27FC236}">
                <a16:creationId xmlns:a16="http://schemas.microsoft.com/office/drawing/2014/main" id="{BB19CB3B-E7CD-B0A1-95B7-2FD9FF2762EC}"/>
              </a:ext>
            </a:extLst>
          </p:cNvPr>
          <p:cNvSpPr txBox="1"/>
          <p:nvPr/>
        </p:nvSpPr>
        <p:spPr>
          <a:xfrm>
            <a:off x="291122" y="5851793"/>
            <a:ext cx="1819074" cy="253916"/>
          </a:xfrm>
          <a:prstGeom prst="rect">
            <a:avLst/>
          </a:prstGeom>
          <a:noFill/>
        </p:spPr>
        <p:txBody>
          <a:bodyPr wrap="square" rtlCol="0">
            <a:spAutoFit/>
          </a:bodyPr>
          <a:lstStyle/>
          <a:p>
            <a:pPr algn="l"/>
            <a:r>
              <a:rPr lang="en-US" sz="1050">
                <a:solidFill>
                  <a:srgbClr val="005A8E"/>
                </a:solidFill>
                <a:latin typeface="+mj-lt"/>
              </a:rPr>
              <a:t>Watch Our Journey:</a:t>
            </a:r>
          </a:p>
        </p:txBody>
      </p:sp>
      <p:sp>
        <p:nvSpPr>
          <p:cNvPr id="2" name="Text Placeholder 1">
            <a:extLst>
              <a:ext uri="{FF2B5EF4-FFF2-40B4-BE49-F238E27FC236}">
                <a16:creationId xmlns:a16="http://schemas.microsoft.com/office/drawing/2014/main" id="{06A7D012-DCBF-B7CB-40A4-6C810CCDD7E9}"/>
              </a:ext>
            </a:extLst>
          </p:cNvPr>
          <p:cNvSpPr>
            <a:spLocks noGrp="1"/>
          </p:cNvSpPr>
          <p:nvPr>
            <p:ph type="body" sz="quarter" idx="12"/>
          </p:nvPr>
        </p:nvSpPr>
        <p:spPr>
          <a:xfrm>
            <a:off x="283062" y="4710241"/>
            <a:ext cx="2239157" cy="1327677"/>
          </a:xfrm>
        </p:spPr>
        <p:txBody>
          <a:bodyPr/>
          <a:lstStyle/>
          <a:p>
            <a:r>
              <a:rPr lang="en-US"/>
              <a:t>Established the first PU system house in the Middle East region with prepolymer technology. </a:t>
            </a:r>
          </a:p>
        </p:txBody>
      </p:sp>
      <p:sp>
        <p:nvSpPr>
          <p:cNvPr id="3" name="Text Placeholder 2">
            <a:extLst>
              <a:ext uri="{FF2B5EF4-FFF2-40B4-BE49-F238E27FC236}">
                <a16:creationId xmlns:a16="http://schemas.microsoft.com/office/drawing/2014/main" id="{0930F76B-EAE9-D185-A0F8-CDD636EA0AFC}"/>
              </a:ext>
            </a:extLst>
          </p:cNvPr>
          <p:cNvSpPr>
            <a:spLocks noGrp="1"/>
          </p:cNvSpPr>
          <p:nvPr>
            <p:ph type="body" sz="quarter" idx="17"/>
          </p:nvPr>
        </p:nvSpPr>
        <p:spPr>
          <a:xfrm>
            <a:off x="7154262" y="4117024"/>
            <a:ext cx="1901800" cy="722312"/>
          </a:xfrm>
        </p:spPr>
        <p:txBody>
          <a:bodyPr/>
          <a:lstStyle/>
          <a:p>
            <a:r>
              <a:rPr lang="en-US">
                <a:solidFill>
                  <a:srgbClr val="39A7CA"/>
                </a:solidFill>
              </a:rPr>
              <a:t>2000</a:t>
            </a:r>
          </a:p>
        </p:txBody>
      </p:sp>
      <p:sp>
        <p:nvSpPr>
          <p:cNvPr id="4" name="Text Placeholder 3">
            <a:extLst>
              <a:ext uri="{FF2B5EF4-FFF2-40B4-BE49-F238E27FC236}">
                <a16:creationId xmlns:a16="http://schemas.microsoft.com/office/drawing/2014/main" id="{870B0D5F-D2F4-4BB4-E5F6-786A770A184F}"/>
              </a:ext>
            </a:extLst>
          </p:cNvPr>
          <p:cNvSpPr>
            <a:spLocks noGrp="1"/>
          </p:cNvSpPr>
          <p:nvPr>
            <p:ph type="body" sz="quarter" idx="18"/>
          </p:nvPr>
        </p:nvSpPr>
        <p:spPr>
          <a:xfrm>
            <a:off x="9436608" y="4117024"/>
            <a:ext cx="1896137" cy="722312"/>
          </a:xfrm>
        </p:spPr>
        <p:txBody>
          <a:bodyPr/>
          <a:lstStyle/>
          <a:p>
            <a:r>
              <a:rPr lang="en-US">
                <a:solidFill>
                  <a:srgbClr val="0592C3"/>
                </a:solidFill>
              </a:rPr>
              <a:t>2004</a:t>
            </a:r>
          </a:p>
        </p:txBody>
      </p:sp>
      <p:sp>
        <p:nvSpPr>
          <p:cNvPr id="6" name="Text Placeholder 5">
            <a:extLst>
              <a:ext uri="{FF2B5EF4-FFF2-40B4-BE49-F238E27FC236}">
                <a16:creationId xmlns:a16="http://schemas.microsoft.com/office/drawing/2014/main" id="{566B072F-72E0-FAD0-E227-2BCD054B52AF}"/>
              </a:ext>
            </a:extLst>
          </p:cNvPr>
          <p:cNvSpPr>
            <a:spLocks noGrp="1"/>
          </p:cNvSpPr>
          <p:nvPr>
            <p:ph type="body" sz="quarter" idx="10"/>
          </p:nvPr>
        </p:nvSpPr>
        <p:spPr/>
        <p:txBody>
          <a:bodyPr/>
          <a:lstStyle/>
          <a:p>
            <a:r>
              <a:rPr lang="en-US">
                <a:solidFill>
                  <a:schemeClr val="accent2">
                    <a:lumMod val="50000"/>
                  </a:schemeClr>
                </a:solidFill>
              </a:rPr>
              <a:t>1994</a:t>
            </a:r>
          </a:p>
        </p:txBody>
      </p:sp>
      <p:sp>
        <p:nvSpPr>
          <p:cNvPr id="7" name="Text Placeholder 6">
            <a:extLst>
              <a:ext uri="{FF2B5EF4-FFF2-40B4-BE49-F238E27FC236}">
                <a16:creationId xmlns:a16="http://schemas.microsoft.com/office/drawing/2014/main" id="{C3FA33E6-2035-C996-F35C-9D8B284AFC1A}"/>
              </a:ext>
            </a:extLst>
          </p:cNvPr>
          <p:cNvSpPr>
            <a:spLocks noGrp="1"/>
          </p:cNvSpPr>
          <p:nvPr>
            <p:ph type="body" sz="quarter" idx="13"/>
          </p:nvPr>
        </p:nvSpPr>
        <p:spPr>
          <a:xfrm>
            <a:off x="2578688" y="4117024"/>
            <a:ext cx="1893520" cy="722312"/>
          </a:xfrm>
        </p:spPr>
        <p:txBody>
          <a:bodyPr/>
          <a:lstStyle/>
          <a:p>
            <a:r>
              <a:rPr lang="en-US">
                <a:solidFill>
                  <a:schemeClr val="accent1">
                    <a:lumMod val="75000"/>
                  </a:schemeClr>
                </a:solidFill>
              </a:rPr>
              <a:t>1998</a:t>
            </a:r>
          </a:p>
        </p:txBody>
      </p:sp>
      <p:sp>
        <p:nvSpPr>
          <p:cNvPr id="8" name="Text Placeholder 7">
            <a:extLst>
              <a:ext uri="{FF2B5EF4-FFF2-40B4-BE49-F238E27FC236}">
                <a16:creationId xmlns:a16="http://schemas.microsoft.com/office/drawing/2014/main" id="{05CCF615-B91F-C80D-CEF9-42A04B5C7BEB}"/>
              </a:ext>
            </a:extLst>
          </p:cNvPr>
          <p:cNvSpPr>
            <a:spLocks noGrp="1"/>
          </p:cNvSpPr>
          <p:nvPr>
            <p:ph type="body" sz="quarter" idx="15"/>
          </p:nvPr>
        </p:nvSpPr>
        <p:spPr>
          <a:xfrm>
            <a:off x="4858417" y="4117024"/>
            <a:ext cx="1919364" cy="722312"/>
          </a:xfrm>
        </p:spPr>
        <p:txBody>
          <a:bodyPr/>
          <a:lstStyle/>
          <a:p>
            <a:r>
              <a:rPr lang="en-US">
                <a:solidFill>
                  <a:schemeClr val="accent2">
                    <a:lumMod val="75000"/>
                  </a:schemeClr>
                </a:solidFill>
              </a:rPr>
              <a:t>1999</a:t>
            </a:r>
          </a:p>
        </p:txBody>
      </p:sp>
      <p:sp>
        <p:nvSpPr>
          <p:cNvPr id="9" name="Text Placeholder 8">
            <a:extLst>
              <a:ext uri="{FF2B5EF4-FFF2-40B4-BE49-F238E27FC236}">
                <a16:creationId xmlns:a16="http://schemas.microsoft.com/office/drawing/2014/main" id="{0B57CD83-227E-244D-C062-EAD1BC625AAD}"/>
              </a:ext>
            </a:extLst>
          </p:cNvPr>
          <p:cNvSpPr>
            <a:spLocks noGrp="1"/>
          </p:cNvSpPr>
          <p:nvPr>
            <p:ph type="body" sz="quarter" idx="14"/>
          </p:nvPr>
        </p:nvSpPr>
        <p:spPr>
          <a:xfrm>
            <a:off x="2578688" y="4710241"/>
            <a:ext cx="2279729" cy="1327677"/>
          </a:xfrm>
        </p:spPr>
        <p:txBody>
          <a:bodyPr/>
          <a:lstStyle/>
          <a:p>
            <a:r>
              <a:rPr lang="en-US"/>
              <a:t>Signed a Supply and Technical Support Agreement with Bayer A.G. Germany and organized the first Middle East Polyurethane Symposium.</a:t>
            </a:r>
          </a:p>
        </p:txBody>
      </p:sp>
      <p:sp>
        <p:nvSpPr>
          <p:cNvPr id="10" name="Text Placeholder 9">
            <a:extLst>
              <a:ext uri="{FF2B5EF4-FFF2-40B4-BE49-F238E27FC236}">
                <a16:creationId xmlns:a16="http://schemas.microsoft.com/office/drawing/2014/main" id="{F0107A9B-A030-6483-0918-1294D7C80433}"/>
              </a:ext>
            </a:extLst>
          </p:cNvPr>
          <p:cNvSpPr>
            <a:spLocks noGrp="1"/>
          </p:cNvSpPr>
          <p:nvPr>
            <p:ph type="body" sz="quarter" idx="16"/>
          </p:nvPr>
        </p:nvSpPr>
        <p:spPr>
          <a:xfrm>
            <a:off x="4858417" y="4710241"/>
            <a:ext cx="2198235" cy="1327677"/>
          </a:xfrm>
        </p:spPr>
        <p:txBody>
          <a:bodyPr/>
          <a:lstStyle/>
          <a:p>
            <a:r>
              <a:rPr lang="en-US"/>
              <a:t>Awarded the Bayer AG Award for sustainable partnerships.</a:t>
            </a:r>
          </a:p>
        </p:txBody>
      </p:sp>
      <p:sp>
        <p:nvSpPr>
          <p:cNvPr id="11" name="Text Placeholder 10">
            <a:extLst>
              <a:ext uri="{FF2B5EF4-FFF2-40B4-BE49-F238E27FC236}">
                <a16:creationId xmlns:a16="http://schemas.microsoft.com/office/drawing/2014/main" id="{B9C407AF-A96B-3303-FD3A-B636EC53FBB0}"/>
              </a:ext>
            </a:extLst>
          </p:cNvPr>
          <p:cNvSpPr>
            <a:spLocks noGrp="1"/>
          </p:cNvSpPr>
          <p:nvPr>
            <p:ph type="body" sz="quarter" idx="20"/>
          </p:nvPr>
        </p:nvSpPr>
        <p:spPr>
          <a:xfrm>
            <a:off x="7154262" y="4710241"/>
            <a:ext cx="2282346" cy="1327677"/>
          </a:xfrm>
        </p:spPr>
        <p:txBody>
          <a:bodyPr/>
          <a:lstStyle/>
          <a:p>
            <a:r>
              <a:rPr lang="en-US"/>
              <a:t>Signed a Trademark Licensing Agreement with Bayer AG Germany.</a:t>
            </a:r>
          </a:p>
        </p:txBody>
      </p:sp>
      <p:sp>
        <p:nvSpPr>
          <p:cNvPr id="12" name="Text Placeholder 11">
            <a:extLst>
              <a:ext uri="{FF2B5EF4-FFF2-40B4-BE49-F238E27FC236}">
                <a16:creationId xmlns:a16="http://schemas.microsoft.com/office/drawing/2014/main" id="{3B24505A-A423-1FCB-2C93-514A943B7699}"/>
              </a:ext>
            </a:extLst>
          </p:cNvPr>
          <p:cNvSpPr>
            <a:spLocks noGrp="1"/>
          </p:cNvSpPr>
          <p:nvPr>
            <p:ph type="body" sz="quarter" idx="21"/>
          </p:nvPr>
        </p:nvSpPr>
        <p:spPr>
          <a:xfrm>
            <a:off x="9436608" y="4710241"/>
            <a:ext cx="2304677" cy="1327677"/>
          </a:xfrm>
        </p:spPr>
        <p:txBody>
          <a:bodyPr/>
          <a:lstStyle/>
          <a:p>
            <a:r>
              <a:rPr lang="en-US"/>
              <a:t>Established BCI Holdings S.A. with the aim of setting up a network of PU system houses in the EMEA region.</a:t>
            </a:r>
          </a:p>
        </p:txBody>
      </p:sp>
      <p:sp>
        <p:nvSpPr>
          <p:cNvPr id="14" name="Title 13">
            <a:extLst>
              <a:ext uri="{FF2B5EF4-FFF2-40B4-BE49-F238E27FC236}">
                <a16:creationId xmlns:a16="http://schemas.microsoft.com/office/drawing/2014/main" id="{A3F670A9-47AF-CBFF-6459-C758A3520072}"/>
              </a:ext>
            </a:extLst>
          </p:cNvPr>
          <p:cNvSpPr>
            <a:spLocks noGrp="1"/>
          </p:cNvSpPr>
          <p:nvPr>
            <p:ph type="ctrTitle"/>
          </p:nvPr>
        </p:nvSpPr>
        <p:spPr/>
        <p:txBody>
          <a:bodyPr/>
          <a:lstStyle/>
          <a:p>
            <a:r>
              <a:rPr lang="en-US"/>
              <a:t>OUR JOURNEY</a:t>
            </a:r>
          </a:p>
        </p:txBody>
      </p:sp>
      <p:sp>
        <p:nvSpPr>
          <p:cNvPr id="15" name="Subtitle 14">
            <a:extLst>
              <a:ext uri="{FF2B5EF4-FFF2-40B4-BE49-F238E27FC236}">
                <a16:creationId xmlns:a16="http://schemas.microsoft.com/office/drawing/2014/main" id="{CE37FE80-5CF7-4C8D-6655-65D21ECD443C}"/>
              </a:ext>
            </a:extLst>
          </p:cNvPr>
          <p:cNvSpPr>
            <a:spLocks noGrp="1"/>
          </p:cNvSpPr>
          <p:nvPr>
            <p:ph type="subTitle" idx="1"/>
          </p:nvPr>
        </p:nvSpPr>
        <p:spPr/>
        <p:txBody>
          <a:bodyPr/>
          <a:lstStyle/>
          <a:p>
            <a:r>
              <a:rPr lang="en-US"/>
              <a:t>From introducing European cutting-edge technologies to the middle east polyurethane markets…</a:t>
            </a:r>
          </a:p>
        </p:txBody>
      </p:sp>
      <p:sp>
        <p:nvSpPr>
          <p:cNvPr id="19" name="Rectangle 18">
            <a:extLst>
              <a:ext uri="{FF2B5EF4-FFF2-40B4-BE49-F238E27FC236}">
                <a16:creationId xmlns:a16="http://schemas.microsoft.com/office/drawing/2014/main" id="{D28A5E1C-81B7-5A16-C471-8C3F5585B130}"/>
              </a:ext>
            </a:extLst>
          </p:cNvPr>
          <p:cNvSpPr/>
          <p:nvPr/>
        </p:nvSpPr>
        <p:spPr>
          <a:xfrm>
            <a:off x="1386840" y="4408837"/>
            <a:ext cx="1064080" cy="87871"/>
          </a:xfrm>
          <a:prstGeom prst="rect">
            <a:avLst/>
          </a:prstGeom>
          <a:solidFill>
            <a:schemeClr val="accent1">
              <a:lumMod val="5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22" name="Graphic 21">
            <a:extLst>
              <a:ext uri="{FF2B5EF4-FFF2-40B4-BE49-F238E27FC236}">
                <a16:creationId xmlns:a16="http://schemas.microsoft.com/office/drawing/2014/main" id="{88531A2C-0A72-95BA-4781-7C55C6F23C9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402426" y="4408838"/>
            <a:ext cx="96987" cy="87870"/>
          </a:xfrm>
          <a:prstGeom prst="rect">
            <a:avLst/>
          </a:prstGeom>
        </p:spPr>
      </p:pic>
      <p:sp>
        <p:nvSpPr>
          <p:cNvPr id="27" name="Rectangle 26">
            <a:extLst>
              <a:ext uri="{FF2B5EF4-FFF2-40B4-BE49-F238E27FC236}">
                <a16:creationId xmlns:a16="http://schemas.microsoft.com/office/drawing/2014/main" id="{38A6DB67-089D-DCB2-CCC3-7A2DB7D8D045}"/>
              </a:ext>
            </a:extLst>
          </p:cNvPr>
          <p:cNvSpPr/>
          <p:nvPr/>
        </p:nvSpPr>
        <p:spPr>
          <a:xfrm>
            <a:off x="3677199" y="4408837"/>
            <a:ext cx="1064080" cy="87871"/>
          </a:xfrm>
          <a:prstGeom prst="rect">
            <a:avLst/>
          </a:prstGeom>
          <a:solidFill>
            <a:schemeClr val="accent2">
              <a:lumMod val="5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28" name="Graphic 27">
            <a:extLst>
              <a:ext uri="{FF2B5EF4-FFF2-40B4-BE49-F238E27FC236}">
                <a16:creationId xmlns:a16="http://schemas.microsoft.com/office/drawing/2014/main" id="{0AE1E8E5-AA56-9421-2683-603798E170B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692785" y="4408838"/>
            <a:ext cx="96987" cy="87870"/>
          </a:xfrm>
          <a:prstGeom prst="rect">
            <a:avLst/>
          </a:prstGeom>
        </p:spPr>
      </p:pic>
      <p:sp>
        <p:nvSpPr>
          <p:cNvPr id="29" name="Rectangle 28">
            <a:extLst>
              <a:ext uri="{FF2B5EF4-FFF2-40B4-BE49-F238E27FC236}">
                <a16:creationId xmlns:a16="http://schemas.microsoft.com/office/drawing/2014/main" id="{C6822BB8-4999-A945-B135-5C8A74EEA4DB}"/>
              </a:ext>
            </a:extLst>
          </p:cNvPr>
          <p:cNvSpPr/>
          <p:nvPr/>
        </p:nvSpPr>
        <p:spPr>
          <a:xfrm>
            <a:off x="5958282" y="4408837"/>
            <a:ext cx="1064080" cy="87871"/>
          </a:xfrm>
          <a:prstGeom prst="rect">
            <a:avLst/>
          </a:prstGeom>
          <a:solidFill>
            <a:schemeClr val="accent2">
              <a:lumMod val="7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0" name="Graphic 29">
            <a:extLst>
              <a:ext uri="{FF2B5EF4-FFF2-40B4-BE49-F238E27FC236}">
                <a16:creationId xmlns:a16="http://schemas.microsoft.com/office/drawing/2014/main" id="{4021E4B5-1B65-EB55-E069-12F8485A75A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973868" y="4408838"/>
            <a:ext cx="96987" cy="87870"/>
          </a:xfrm>
          <a:prstGeom prst="rect">
            <a:avLst/>
          </a:prstGeom>
        </p:spPr>
      </p:pic>
      <p:sp>
        <p:nvSpPr>
          <p:cNvPr id="31" name="Rectangle 30">
            <a:extLst>
              <a:ext uri="{FF2B5EF4-FFF2-40B4-BE49-F238E27FC236}">
                <a16:creationId xmlns:a16="http://schemas.microsoft.com/office/drawing/2014/main" id="{FB9791C7-2BF3-7F98-F1A5-B5CFA5633BC4}"/>
              </a:ext>
            </a:extLst>
          </p:cNvPr>
          <p:cNvSpPr/>
          <p:nvPr/>
        </p:nvSpPr>
        <p:spPr>
          <a:xfrm>
            <a:off x="8290559" y="4408837"/>
            <a:ext cx="1022161" cy="87871"/>
          </a:xfrm>
          <a:prstGeom prst="rect">
            <a:avLst/>
          </a:prstGeom>
          <a:solidFill>
            <a:srgbClr val="0592C3">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2" name="Graphic 31">
            <a:extLst>
              <a:ext uri="{FF2B5EF4-FFF2-40B4-BE49-F238E27FC236}">
                <a16:creationId xmlns:a16="http://schemas.microsoft.com/office/drawing/2014/main" id="{7679C498-F1E5-04B0-CEF5-FA223575531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264227" y="4408838"/>
            <a:ext cx="96987" cy="87870"/>
          </a:xfrm>
          <a:prstGeom prst="rect">
            <a:avLst/>
          </a:prstGeom>
        </p:spPr>
      </p:pic>
      <p:sp>
        <p:nvSpPr>
          <p:cNvPr id="37" name="Rectangle 36">
            <a:extLst>
              <a:ext uri="{FF2B5EF4-FFF2-40B4-BE49-F238E27FC236}">
                <a16:creationId xmlns:a16="http://schemas.microsoft.com/office/drawing/2014/main" id="{30669893-0F7F-67E0-CCD6-6CFF62D2F5D0}"/>
              </a:ext>
            </a:extLst>
          </p:cNvPr>
          <p:cNvSpPr/>
          <p:nvPr/>
        </p:nvSpPr>
        <p:spPr>
          <a:xfrm>
            <a:off x="10578464" y="4408837"/>
            <a:ext cx="1019667" cy="87871"/>
          </a:xfrm>
          <a:prstGeom prst="rect">
            <a:avLst/>
          </a:prstGeom>
          <a:solidFill>
            <a:srgbClr val="39A7CA">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8" name="Graphic 37">
            <a:extLst>
              <a:ext uri="{FF2B5EF4-FFF2-40B4-BE49-F238E27FC236}">
                <a16:creationId xmlns:a16="http://schemas.microsoft.com/office/drawing/2014/main" id="{D4382040-9C47-B675-EB22-0BFF145FD41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549638" y="4408838"/>
            <a:ext cx="96987" cy="87870"/>
          </a:xfrm>
          <a:prstGeom prst="rect">
            <a:avLst/>
          </a:prstGeom>
        </p:spPr>
      </p:pic>
    </p:spTree>
    <p:extLst>
      <p:ext uri="{BB962C8B-B14F-4D97-AF65-F5344CB8AC3E}">
        <p14:creationId xmlns:p14="http://schemas.microsoft.com/office/powerpoint/2010/main" val="1260526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BD559-984D-FDD6-4DEB-E4D8601B4161}"/>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B05444FF-B34A-15EA-39B9-1A026E705B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7E832048-EFA2-A535-F954-30059D1560DE}"/>
              </a:ext>
            </a:extLst>
          </p:cNvPr>
          <p:cNvSpPr>
            <a:spLocks noGrp="1"/>
          </p:cNvSpPr>
          <p:nvPr>
            <p:ph type="body" sz="quarter" idx="12"/>
          </p:nvPr>
        </p:nvSpPr>
        <p:spPr>
          <a:xfrm>
            <a:off x="283062" y="4710241"/>
            <a:ext cx="2270678" cy="1327677"/>
          </a:xfrm>
        </p:spPr>
        <p:txBody>
          <a:bodyPr/>
          <a:lstStyle/>
          <a:p>
            <a:r>
              <a:rPr lang="en-US"/>
              <a:t>Established a polyurethane system house in Hamriyah Free Zone, UAE, to serve the GCC markets. </a:t>
            </a:r>
          </a:p>
        </p:txBody>
      </p:sp>
      <p:sp>
        <p:nvSpPr>
          <p:cNvPr id="3" name="Text Placeholder 2">
            <a:extLst>
              <a:ext uri="{FF2B5EF4-FFF2-40B4-BE49-F238E27FC236}">
                <a16:creationId xmlns:a16="http://schemas.microsoft.com/office/drawing/2014/main" id="{0AD909D7-ADFB-F8E9-9377-3A6AE26764DC}"/>
              </a:ext>
            </a:extLst>
          </p:cNvPr>
          <p:cNvSpPr>
            <a:spLocks noGrp="1"/>
          </p:cNvSpPr>
          <p:nvPr>
            <p:ph type="body" sz="quarter" idx="17"/>
          </p:nvPr>
        </p:nvSpPr>
        <p:spPr>
          <a:xfrm>
            <a:off x="7154262" y="4117024"/>
            <a:ext cx="1901800" cy="722312"/>
          </a:xfrm>
        </p:spPr>
        <p:txBody>
          <a:bodyPr/>
          <a:lstStyle/>
          <a:p>
            <a:r>
              <a:rPr lang="en-US">
                <a:solidFill>
                  <a:srgbClr val="8CBA6F"/>
                </a:solidFill>
              </a:rPr>
              <a:t>2012</a:t>
            </a:r>
          </a:p>
        </p:txBody>
      </p:sp>
      <p:sp>
        <p:nvSpPr>
          <p:cNvPr id="4" name="Text Placeholder 3">
            <a:extLst>
              <a:ext uri="{FF2B5EF4-FFF2-40B4-BE49-F238E27FC236}">
                <a16:creationId xmlns:a16="http://schemas.microsoft.com/office/drawing/2014/main" id="{574AD418-EF88-328E-B87B-6ED8B4CAE6E5}"/>
              </a:ext>
            </a:extLst>
          </p:cNvPr>
          <p:cNvSpPr>
            <a:spLocks noGrp="1"/>
          </p:cNvSpPr>
          <p:nvPr>
            <p:ph type="body" sz="quarter" idx="18"/>
          </p:nvPr>
        </p:nvSpPr>
        <p:spPr>
          <a:xfrm>
            <a:off x="9436608" y="4117024"/>
            <a:ext cx="1896137" cy="722312"/>
          </a:xfrm>
        </p:spPr>
        <p:txBody>
          <a:bodyPr/>
          <a:lstStyle/>
          <a:p>
            <a:r>
              <a:rPr lang="en-US">
                <a:solidFill>
                  <a:schemeClr val="accent6">
                    <a:lumMod val="60000"/>
                    <a:lumOff val="40000"/>
                  </a:schemeClr>
                </a:solidFill>
              </a:rPr>
              <a:t>2013</a:t>
            </a:r>
          </a:p>
          <a:p>
            <a:endParaRPr lang="en-US">
              <a:solidFill>
                <a:schemeClr val="accent6">
                  <a:lumMod val="60000"/>
                  <a:lumOff val="40000"/>
                </a:schemeClr>
              </a:solidFill>
            </a:endParaRPr>
          </a:p>
        </p:txBody>
      </p:sp>
      <p:sp>
        <p:nvSpPr>
          <p:cNvPr id="6" name="Text Placeholder 5">
            <a:extLst>
              <a:ext uri="{FF2B5EF4-FFF2-40B4-BE49-F238E27FC236}">
                <a16:creationId xmlns:a16="http://schemas.microsoft.com/office/drawing/2014/main" id="{994E50D9-6E00-A20C-9ECB-61E358EABD1F}"/>
              </a:ext>
            </a:extLst>
          </p:cNvPr>
          <p:cNvSpPr>
            <a:spLocks noGrp="1"/>
          </p:cNvSpPr>
          <p:nvPr>
            <p:ph type="body" sz="quarter" idx="10"/>
          </p:nvPr>
        </p:nvSpPr>
        <p:spPr/>
        <p:txBody>
          <a:bodyPr/>
          <a:lstStyle/>
          <a:p>
            <a:r>
              <a:rPr lang="en-US">
                <a:solidFill>
                  <a:schemeClr val="accent6">
                    <a:lumMod val="50000"/>
                  </a:schemeClr>
                </a:solidFill>
              </a:rPr>
              <a:t>2005</a:t>
            </a:r>
          </a:p>
        </p:txBody>
      </p:sp>
      <p:sp>
        <p:nvSpPr>
          <p:cNvPr id="7" name="Text Placeholder 6">
            <a:extLst>
              <a:ext uri="{FF2B5EF4-FFF2-40B4-BE49-F238E27FC236}">
                <a16:creationId xmlns:a16="http://schemas.microsoft.com/office/drawing/2014/main" id="{3D774F4A-41A5-2E02-46D2-682D64C594E4}"/>
              </a:ext>
            </a:extLst>
          </p:cNvPr>
          <p:cNvSpPr>
            <a:spLocks noGrp="1"/>
          </p:cNvSpPr>
          <p:nvPr>
            <p:ph type="body" sz="quarter" idx="13"/>
          </p:nvPr>
        </p:nvSpPr>
        <p:spPr>
          <a:xfrm>
            <a:off x="2578688" y="4117024"/>
            <a:ext cx="1893520" cy="722312"/>
          </a:xfrm>
        </p:spPr>
        <p:txBody>
          <a:bodyPr/>
          <a:lstStyle/>
          <a:p>
            <a:r>
              <a:rPr lang="en-US">
                <a:solidFill>
                  <a:schemeClr val="accent6">
                    <a:lumMod val="75000"/>
                  </a:schemeClr>
                </a:solidFill>
              </a:rPr>
              <a:t>2008</a:t>
            </a:r>
          </a:p>
        </p:txBody>
      </p:sp>
      <p:sp>
        <p:nvSpPr>
          <p:cNvPr id="8" name="Text Placeholder 7">
            <a:extLst>
              <a:ext uri="{FF2B5EF4-FFF2-40B4-BE49-F238E27FC236}">
                <a16:creationId xmlns:a16="http://schemas.microsoft.com/office/drawing/2014/main" id="{FBD58AF8-71FF-6321-5620-1AF81BE89696}"/>
              </a:ext>
            </a:extLst>
          </p:cNvPr>
          <p:cNvSpPr>
            <a:spLocks noGrp="1"/>
          </p:cNvSpPr>
          <p:nvPr>
            <p:ph type="body" sz="quarter" idx="15"/>
          </p:nvPr>
        </p:nvSpPr>
        <p:spPr>
          <a:xfrm>
            <a:off x="4858417" y="4117024"/>
            <a:ext cx="1919364" cy="722312"/>
          </a:xfrm>
        </p:spPr>
        <p:txBody>
          <a:bodyPr/>
          <a:lstStyle/>
          <a:p>
            <a:r>
              <a:rPr lang="en-US">
                <a:solidFill>
                  <a:schemeClr val="accent6"/>
                </a:solidFill>
              </a:rPr>
              <a:t>2010</a:t>
            </a:r>
          </a:p>
        </p:txBody>
      </p:sp>
      <p:sp>
        <p:nvSpPr>
          <p:cNvPr id="9" name="Text Placeholder 8">
            <a:extLst>
              <a:ext uri="{FF2B5EF4-FFF2-40B4-BE49-F238E27FC236}">
                <a16:creationId xmlns:a16="http://schemas.microsoft.com/office/drawing/2014/main" id="{ACEC64B2-045F-9D15-F030-5FD15F3126EE}"/>
              </a:ext>
            </a:extLst>
          </p:cNvPr>
          <p:cNvSpPr>
            <a:spLocks noGrp="1"/>
          </p:cNvSpPr>
          <p:nvPr>
            <p:ph type="body" sz="quarter" idx="14"/>
          </p:nvPr>
        </p:nvSpPr>
        <p:spPr>
          <a:xfrm>
            <a:off x="2578688" y="4710241"/>
            <a:ext cx="2293228" cy="1327677"/>
          </a:xfrm>
        </p:spPr>
        <p:txBody>
          <a:bodyPr/>
          <a:lstStyle/>
          <a:p>
            <a:r>
              <a:rPr lang="en-US"/>
              <a:t>Launched a polyurethane system house in 6  of October, Egypt, to serve the Egyptian and African markets.</a:t>
            </a:r>
          </a:p>
        </p:txBody>
      </p:sp>
      <p:sp>
        <p:nvSpPr>
          <p:cNvPr id="10" name="Text Placeholder 9">
            <a:extLst>
              <a:ext uri="{FF2B5EF4-FFF2-40B4-BE49-F238E27FC236}">
                <a16:creationId xmlns:a16="http://schemas.microsoft.com/office/drawing/2014/main" id="{C484C24A-7D97-05F4-3896-9777F55D3458}"/>
              </a:ext>
            </a:extLst>
          </p:cNvPr>
          <p:cNvSpPr>
            <a:spLocks noGrp="1"/>
          </p:cNvSpPr>
          <p:nvPr>
            <p:ph type="body" sz="quarter" idx="16"/>
          </p:nvPr>
        </p:nvSpPr>
        <p:spPr>
          <a:xfrm>
            <a:off x="4858417" y="4710241"/>
            <a:ext cx="2295845" cy="1327677"/>
          </a:xfrm>
        </p:spPr>
        <p:txBody>
          <a:bodyPr/>
          <a:lstStyle/>
          <a:p>
            <a:r>
              <a:rPr lang="en-US"/>
              <a:t>Acquired </a:t>
            </a:r>
            <a:r>
              <a:rPr lang="en-US" err="1"/>
              <a:t>Depur</a:t>
            </a:r>
            <a:r>
              <a:rPr lang="en-US"/>
              <a:t> Kimya Turkey and established BCI Türkiye AS, a distribution and technical service center for polyurethane systems to serve the Turkish market.</a:t>
            </a:r>
          </a:p>
        </p:txBody>
      </p:sp>
      <p:sp>
        <p:nvSpPr>
          <p:cNvPr id="11" name="Text Placeholder 10">
            <a:extLst>
              <a:ext uri="{FF2B5EF4-FFF2-40B4-BE49-F238E27FC236}">
                <a16:creationId xmlns:a16="http://schemas.microsoft.com/office/drawing/2014/main" id="{EABDBC5B-4856-0076-83D6-B5AC9A51C4FD}"/>
              </a:ext>
            </a:extLst>
          </p:cNvPr>
          <p:cNvSpPr>
            <a:spLocks noGrp="1"/>
          </p:cNvSpPr>
          <p:nvPr>
            <p:ph type="body" sz="quarter" idx="20"/>
          </p:nvPr>
        </p:nvSpPr>
        <p:spPr>
          <a:xfrm>
            <a:off x="7154262" y="4710242"/>
            <a:ext cx="2332638" cy="442686"/>
          </a:xfrm>
        </p:spPr>
        <p:txBody>
          <a:bodyPr/>
          <a:lstStyle/>
          <a:p>
            <a:r>
              <a:rPr lang="en-US"/>
              <a:t>Recognized by Forbes magazine as one of the top 50 companies making an impact in the Arab World.</a:t>
            </a:r>
          </a:p>
        </p:txBody>
      </p:sp>
      <p:sp>
        <p:nvSpPr>
          <p:cNvPr id="12" name="Text Placeholder 11">
            <a:extLst>
              <a:ext uri="{FF2B5EF4-FFF2-40B4-BE49-F238E27FC236}">
                <a16:creationId xmlns:a16="http://schemas.microsoft.com/office/drawing/2014/main" id="{09C24C25-1611-C799-3C12-FEF30BAF91C3}"/>
              </a:ext>
            </a:extLst>
          </p:cNvPr>
          <p:cNvSpPr>
            <a:spLocks noGrp="1"/>
          </p:cNvSpPr>
          <p:nvPr>
            <p:ph type="body" sz="quarter" idx="21"/>
          </p:nvPr>
        </p:nvSpPr>
        <p:spPr>
          <a:xfrm>
            <a:off x="9436608" y="4710241"/>
            <a:ext cx="2332638" cy="1327677"/>
          </a:xfrm>
        </p:spPr>
        <p:txBody>
          <a:bodyPr/>
          <a:lstStyle/>
          <a:p>
            <a:r>
              <a:rPr lang="en-US"/>
              <a:t>Inaugurated a plant for the production of polyester polyols, isocyanate prepolymers, and flexible packaging adhesives in Egypt.</a:t>
            </a:r>
          </a:p>
        </p:txBody>
      </p:sp>
      <p:sp>
        <p:nvSpPr>
          <p:cNvPr id="14" name="Title 13">
            <a:extLst>
              <a:ext uri="{FF2B5EF4-FFF2-40B4-BE49-F238E27FC236}">
                <a16:creationId xmlns:a16="http://schemas.microsoft.com/office/drawing/2014/main" id="{E15D563C-9DC4-09C5-3568-4CFAF85B8B0D}"/>
              </a:ext>
            </a:extLst>
          </p:cNvPr>
          <p:cNvSpPr>
            <a:spLocks noGrp="1"/>
          </p:cNvSpPr>
          <p:nvPr>
            <p:ph type="ctrTitle"/>
          </p:nvPr>
        </p:nvSpPr>
        <p:spPr/>
        <p:txBody>
          <a:bodyPr/>
          <a:lstStyle/>
          <a:p>
            <a:r>
              <a:rPr lang="en-US"/>
              <a:t>OUR JOURNEY</a:t>
            </a:r>
          </a:p>
        </p:txBody>
      </p:sp>
      <p:sp>
        <p:nvSpPr>
          <p:cNvPr id="15" name="Subtitle 14">
            <a:extLst>
              <a:ext uri="{FF2B5EF4-FFF2-40B4-BE49-F238E27FC236}">
                <a16:creationId xmlns:a16="http://schemas.microsoft.com/office/drawing/2014/main" id="{9FDE698A-D205-9F16-03BE-91629E823B53}"/>
              </a:ext>
            </a:extLst>
          </p:cNvPr>
          <p:cNvSpPr>
            <a:spLocks noGrp="1"/>
          </p:cNvSpPr>
          <p:nvPr>
            <p:ph type="subTitle" idx="1"/>
          </p:nvPr>
        </p:nvSpPr>
        <p:spPr/>
        <p:txBody>
          <a:bodyPr/>
          <a:lstStyle/>
          <a:p>
            <a:r>
              <a:rPr lang="en-US"/>
              <a:t>To becoming the leading and preferred supplier of PU systems in the Middle East…</a:t>
            </a:r>
          </a:p>
        </p:txBody>
      </p:sp>
      <p:sp>
        <p:nvSpPr>
          <p:cNvPr id="19" name="Rectangle 18">
            <a:extLst>
              <a:ext uri="{FF2B5EF4-FFF2-40B4-BE49-F238E27FC236}">
                <a16:creationId xmlns:a16="http://schemas.microsoft.com/office/drawing/2014/main" id="{8968D135-3532-BDB0-4A26-86ACBACEA964}"/>
              </a:ext>
            </a:extLst>
          </p:cNvPr>
          <p:cNvSpPr/>
          <p:nvPr/>
        </p:nvSpPr>
        <p:spPr>
          <a:xfrm>
            <a:off x="1386840" y="4408837"/>
            <a:ext cx="1064080" cy="87871"/>
          </a:xfrm>
          <a:prstGeom prst="rect">
            <a:avLst/>
          </a:prstGeom>
          <a:solidFill>
            <a:schemeClr val="accent6">
              <a:lumMod val="5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22" name="Graphic 21">
            <a:extLst>
              <a:ext uri="{FF2B5EF4-FFF2-40B4-BE49-F238E27FC236}">
                <a16:creationId xmlns:a16="http://schemas.microsoft.com/office/drawing/2014/main" id="{28807299-1F1F-7DCD-1FFE-A550B016D6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02426" y="4408838"/>
            <a:ext cx="96987" cy="87870"/>
          </a:xfrm>
          <a:prstGeom prst="rect">
            <a:avLst/>
          </a:prstGeom>
        </p:spPr>
      </p:pic>
      <p:sp>
        <p:nvSpPr>
          <p:cNvPr id="27" name="Rectangle 26">
            <a:extLst>
              <a:ext uri="{FF2B5EF4-FFF2-40B4-BE49-F238E27FC236}">
                <a16:creationId xmlns:a16="http://schemas.microsoft.com/office/drawing/2014/main" id="{6FF168CD-CB84-57E7-4252-C7BE92BE6BAA}"/>
              </a:ext>
            </a:extLst>
          </p:cNvPr>
          <p:cNvSpPr/>
          <p:nvPr/>
        </p:nvSpPr>
        <p:spPr>
          <a:xfrm>
            <a:off x="3736339" y="4408837"/>
            <a:ext cx="1004939" cy="87871"/>
          </a:xfrm>
          <a:prstGeom prst="rect">
            <a:avLst/>
          </a:prstGeom>
          <a:solidFill>
            <a:schemeClr val="accent6">
              <a:lumMod val="7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28" name="Graphic 27">
            <a:extLst>
              <a:ext uri="{FF2B5EF4-FFF2-40B4-BE49-F238E27FC236}">
                <a16:creationId xmlns:a16="http://schemas.microsoft.com/office/drawing/2014/main" id="{E12CE652-BF09-AC36-FD49-54C9C5AAF7E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92785" y="4408838"/>
            <a:ext cx="96987" cy="87870"/>
          </a:xfrm>
          <a:prstGeom prst="rect">
            <a:avLst/>
          </a:prstGeom>
        </p:spPr>
      </p:pic>
      <p:sp>
        <p:nvSpPr>
          <p:cNvPr id="29" name="Rectangle 28">
            <a:extLst>
              <a:ext uri="{FF2B5EF4-FFF2-40B4-BE49-F238E27FC236}">
                <a16:creationId xmlns:a16="http://schemas.microsoft.com/office/drawing/2014/main" id="{21DB0AF0-7C93-0573-0C81-202AC79D10FA}"/>
              </a:ext>
            </a:extLst>
          </p:cNvPr>
          <p:cNvSpPr/>
          <p:nvPr/>
        </p:nvSpPr>
        <p:spPr>
          <a:xfrm>
            <a:off x="5958282" y="4408837"/>
            <a:ext cx="1064080" cy="87871"/>
          </a:xfrm>
          <a:prstGeom prst="rect">
            <a:avLst/>
          </a:prstGeom>
          <a:solidFill>
            <a:schemeClr val="accent6">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0" name="Graphic 29">
            <a:extLst>
              <a:ext uri="{FF2B5EF4-FFF2-40B4-BE49-F238E27FC236}">
                <a16:creationId xmlns:a16="http://schemas.microsoft.com/office/drawing/2014/main" id="{865294C6-93AB-3219-7071-DD1798C7326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73868" y="4408838"/>
            <a:ext cx="96987" cy="87870"/>
          </a:xfrm>
          <a:prstGeom prst="rect">
            <a:avLst/>
          </a:prstGeom>
        </p:spPr>
      </p:pic>
      <p:sp>
        <p:nvSpPr>
          <p:cNvPr id="31" name="Rectangle 30">
            <a:extLst>
              <a:ext uri="{FF2B5EF4-FFF2-40B4-BE49-F238E27FC236}">
                <a16:creationId xmlns:a16="http://schemas.microsoft.com/office/drawing/2014/main" id="{BF21BF32-D9BB-CF1B-8EB2-9CE4ABE72ECB}"/>
              </a:ext>
            </a:extLst>
          </p:cNvPr>
          <p:cNvSpPr/>
          <p:nvPr/>
        </p:nvSpPr>
        <p:spPr>
          <a:xfrm>
            <a:off x="8290559" y="4408837"/>
            <a:ext cx="1022161" cy="87871"/>
          </a:xfrm>
          <a:prstGeom prst="rect">
            <a:avLst/>
          </a:prstGeom>
          <a:solidFill>
            <a:srgbClr val="8CBA6F">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2" name="Graphic 31">
            <a:extLst>
              <a:ext uri="{FF2B5EF4-FFF2-40B4-BE49-F238E27FC236}">
                <a16:creationId xmlns:a16="http://schemas.microsoft.com/office/drawing/2014/main" id="{4FA7DEA6-FFE8-0D7B-D075-D44BE9ECB49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64227" y="4408838"/>
            <a:ext cx="96987" cy="87870"/>
          </a:xfrm>
          <a:prstGeom prst="rect">
            <a:avLst/>
          </a:prstGeom>
        </p:spPr>
      </p:pic>
      <p:sp>
        <p:nvSpPr>
          <p:cNvPr id="37" name="Rectangle 36">
            <a:extLst>
              <a:ext uri="{FF2B5EF4-FFF2-40B4-BE49-F238E27FC236}">
                <a16:creationId xmlns:a16="http://schemas.microsoft.com/office/drawing/2014/main" id="{6BBC35E9-DECF-3615-EDCC-220C40896009}"/>
              </a:ext>
            </a:extLst>
          </p:cNvPr>
          <p:cNvSpPr/>
          <p:nvPr/>
        </p:nvSpPr>
        <p:spPr>
          <a:xfrm>
            <a:off x="10578464" y="4408837"/>
            <a:ext cx="1019667" cy="87871"/>
          </a:xfrm>
          <a:prstGeom prst="rect">
            <a:avLst/>
          </a:prstGeom>
          <a:solidFill>
            <a:schemeClr val="accent6">
              <a:lumMod val="60000"/>
              <a:lumOff val="4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8" name="Graphic 37">
            <a:extLst>
              <a:ext uri="{FF2B5EF4-FFF2-40B4-BE49-F238E27FC236}">
                <a16:creationId xmlns:a16="http://schemas.microsoft.com/office/drawing/2014/main" id="{05E0E611-6F24-F017-FCDB-4F5466126CF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549638" y="4408838"/>
            <a:ext cx="96987" cy="87870"/>
          </a:xfrm>
          <a:prstGeom prst="rect">
            <a:avLst/>
          </a:prstGeom>
        </p:spPr>
      </p:pic>
    </p:spTree>
    <p:extLst>
      <p:ext uri="{BB962C8B-B14F-4D97-AF65-F5344CB8AC3E}">
        <p14:creationId xmlns:p14="http://schemas.microsoft.com/office/powerpoint/2010/main" val="2190098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6C847-4AF7-90DB-96FE-089EB1E6C3B5}"/>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6DBCE453-7165-0416-4396-5F32D34408D0}"/>
              </a:ext>
            </a:extLst>
          </p:cNvPr>
          <p:cNvSpPr/>
          <p:nvPr/>
        </p:nvSpPr>
        <p:spPr>
          <a:xfrm>
            <a:off x="1386840" y="4408837"/>
            <a:ext cx="3354439" cy="87871"/>
          </a:xfrm>
          <a:prstGeom prst="rect">
            <a:avLst/>
          </a:prstGeom>
          <a:solidFill>
            <a:schemeClr val="accent4">
              <a:lumMod val="7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17" name="Picture 16">
            <a:extLst>
              <a:ext uri="{FF2B5EF4-FFF2-40B4-BE49-F238E27FC236}">
                <a16:creationId xmlns:a16="http://schemas.microsoft.com/office/drawing/2014/main" id="{1BDAB9C1-F1A0-3ADC-9AE4-AA5CE813A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AE8383E0-E4E8-AB43-9B99-4A4180A96304}"/>
              </a:ext>
            </a:extLst>
          </p:cNvPr>
          <p:cNvSpPr>
            <a:spLocks noGrp="1"/>
          </p:cNvSpPr>
          <p:nvPr>
            <p:ph type="body" sz="quarter" idx="12"/>
          </p:nvPr>
        </p:nvSpPr>
        <p:spPr>
          <a:xfrm>
            <a:off x="283062" y="4710241"/>
            <a:ext cx="2270678" cy="1327677"/>
          </a:xfrm>
        </p:spPr>
        <p:txBody>
          <a:bodyPr/>
          <a:lstStyle/>
          <a:p>
            <a:r>
              <a:rPr lang="en-US"/>
              <a:t>Introduced the evolved “turtle” as part of BCI’s new corporate identity.</a:t>
            </a:r>
          </a:p>
        </p:txBody>
      </p:sp>
      <p:sp>
        <p:nvSpPr>
          <p:cNvPr id="3" name="Text Placeholder 2">
            <a:extLst>
              <a:ext uri="{FF2B5EF4-FFF2-40B4-BE49-F238E27FC236}">
                <a16:creationId xmlns:a16="http://schemas.microsoft.com/office/drawing/2014/main" id="{C65A737D-955E-A693-1F81-9E98FF93AD4E}"/>
              </a:ext>
            </a:extLst>
          </p:cNvPr>
          <p:cNvSpPr>
            <a:spLocks noGrp="1"/>
          </p:cNvSpPr>
          <p:nvPr>
            <p:ph type="body" sz="quarter" idx="17"/>
          </p:nvPr>
        </p:nvSpPr>
        <p:spPr>
          <a:xfrm>
            <a:off x="7154262" y="4117024"/>
            <a:ext cx="1901800" cy="722312"/>
          </a:xfrm>
        </p:spPr>
        <p:txBody>
          <a:bodyPr/>
          <a:lstStyle/>
          <a:p>
            <a:r>
              <a:rPr lang="en-US">
                <a:solidFill>
                  <a:schemeClr val="accent3"/>
                </a:solidFill>
              </a:rPr>
              <a:t>2018</a:t>
            </a:r>
          </a:p>
        </p:txBody>
      </p:sp>
      <p:sp>
        <p:nvSpPr>
          <p:cNvPr id="4" name="Text Placeholder 3">
            <a:extLst>
              <a:ext uri="{FF2B5EF4-FFF2-40B4-BE49-F238E27FC236}">
                <a16:creationId xmlns:a16="http://schemas.microsoft.com/office/drawing/2014/main" id="{89AADD7C-C57F-349A-AFB5-759D01BD5560}"/>
              </a:ext>
            </a:extLst>
          </p:cNvPr>
          <p:cNvSpPr>
            <a:spLocks noGrp="1"/>
          </p:cNvSpPr>
          <p:nvPr>
            <p:ph type="body" sz="quarter" idx="18"/>
          </p:nvPr>
        </p:nvSpPr>
        <p:spPr>
          <a:xfrm>
            <a:off x="9436608" y="4117024"/>
            <a:ext cx="1896137" cy="722312"/>
          </a:xfrm>
        </p:spPr>
        <p:txBody>
          <a:bodyPr/>
          <a:lstStyle/>
          <a:p>
            <a:r>
              <a:rPr lang="en-US">
                <a:solidFill>
                  <a:srgbClr val="E6BE80"/>
                </a:solidFill>
              </a:rPr>
              <a:t>2020</a:t>
            </a:r>
          </a:p>
        </p:txBody>
      </p:sp>
      <p:sp>
        <p:nvSpPr>
          <p:cNvPr id="6" name="Text Placeholder 5">
            <a:extLst>
              <a:ext uri="{FF2B5EF4-FFF2-40B4-BE49-F238E27FC236}">
                <a16:creationId xmlns:a16="http://schemas.microsoft.com/office/drawing/2014/main" id="{97688404-2A7C-E043-27E0-79EC284C95D6}"/>
              </a:ext>
            </a:extLst>
          </p:cNvPr>
          <p:cNvSpPr>
            <a:spLocks noGrp="1"/>
          </p:cNvSpPr>
          <p:nvPr>
            <p:ph type="body" sz="quarter" idx="10"/>
          </p:nvPr>
        </p:nvSpPr>
        <p:spPr/>
        <p:txBody>
          <a:bodyPr/>
          <a:lstStyle/>
          <a:p>
            <a:r>
              <a:rPr lang="en-US">
                <a:solidFill>
                  <a:schemeClr val="accent4">
                    <a:lumMod val="75000"/>
                  </a:schemeClr>
                </a:solidFill>
              </a:rPr>
              <a:t>2015</a:t>
            </a:r>
          </a:p>
        </p:txBody>
      </p:sp>
      <p:sp>
        <p:nvSpPr>
          <p:cNvPr id="8" name="Text Placeholder 7">
            <a:extLst>
              <a:ext uri="{FF2B5EF4-FFF2-40B4-BE49-F238E27FC236}">
                <a16:creationId xmlns:a16="http://schemas.microsoft.com/office/drawing/2014/main" id="{80186BAD-C717-0AE0-E604-96E2F74D6FBA}"/>
              </a:ext>
            </a:extLst>
          </p:cNvPr>
          <p:cNvSpPr>
            <a:spLocks noGrp="1"/>
          </p:cNvSpPr>
          <p:nvPr>
            <p:ph type="body" sz="quarter" idx="15"/>
          </p:nvPr>
        </p:nvSpPr>
        <p:spPr>
          <a:xfrm>
            <a:off x="4858417" y="4117024"/>
            <a:ext cx="1919364" cy="722312"/>
          </a:xfrm>
        </p:spPr>
        <p:txBody>
          <a:bodyPr/>
          <a:lstStyle/>
          <a:p>
            <a:r>
              <a:rPr lang="en-US">
                <a:solidFill>
                  <a:srgbClr val="EC9F67"/>
                </a:solidFill>
              </a:rPr>
              <a:t>2016</a:t>
            </a:r>
          </a:p>
        </p:txBody>
      </p:sp>
      <p:sp>
        <p:nvSpPr>
          <p:cNvPr id="9" name="Text Placeholder 8">
            <a:extLst>
              <a:ext uri="{FF2B5EF4-FFF2-40B4-BE49-F238E27FC236}">
                <a16:creationId xmlns:a16="http://schemas.microsoft.com/office/drawing/2014/main" id="{F178FD0F-B7A7-B2C1-4680-6861C8367882}"/>
              </a:ext>
            </a:extLst>
          </p:cNvPr>
          <p:cNvSpPr>
            <a:spLocks noGrp="1"/>
          </p:cNvSpPr>
          <p:nvPr>
            <p:ph type="body" sz="quarter" idx="14"/>
          </p:nvPr>
        </p:nvSpPr>
        <p:spPr>
          <a:xfrm>
            <a:off x="2578688" y="4710241"/>
            <a:ext cx="2343832" cy="1327677"/>
          </a:xfrm>
        </p:spPr>
        <p:txBody>
          <a:bodyPr/>
          <a:lstStyle/>
          <a:p>
            <a:r>
              <a:rPr lang="en-US"/>
              <a:t>Inaugurated a new production facility for polyester polyols, isocyanate prepolymers, and flexible packaging adhesives with a state-of-the-art R&amp;D center in the United Arab Emirates.</a:t>
            </a:r>
          </a:p>
        </p:txBody>
      </p:sp>
      <p:sp>
        <p:nvSpPr>
          <p:cNvPr id="10" name="Text Placeholder 9">
            <a:extLst>
              <a:ext uri="{FF2B5EF4-FFF2-40B4-BE49-F238E27FC236}">
                <a16:creationId xmlns:a16="http://schemas.microsoft.com/office/drawing/2014/main" id="{8F3E1304-E54B-2CE0-D234-A1D602A2D782}"/>
              </a:ext>
            </a:extLst>
          </p:cNvPr>
          <p:cNvSpPr>
            <a:spLocks noGrp="1"/>
          </p:cNvSpPr>
          <p:nvPr>
            <p:ph type="body" sz="quarter" idx="16"/>
          </p:nvPr>
        </p:nvSpPr>
        <p:spPr>
          <a:xfrm>
            <a:off x="4858417" y="4710241"/>
            <a:ext cx="2343832" cy="1327677"/>
          </a:xfrm>
        </p:spPr>
        <p:txBody>
          <a:bodyPr/>
          <a:lstStyle/>
          <a:p>
            <a:r>
              <a:rPr lang="en-US"/>
              <a:t>Acquired a majority stake in </a:t>
            </a:r>
            <a:r>
              <a:rPr lang="en-US" err="1"/>
              <a:t>Polysystem</a:t>
            </a:r>
            <a:r>
              <a:rPr lang="en-US"/>
              <a:t> </a:t>
            </a:r>
            <a:r>
              <a:rPr lang="en-US" err="1"/>
              <a:t>Srl</a:t>
            </a:r>
            <a:r>
              <a:rPr lang="en-US"/>
              <a:t>, an Italian producer of PU systems, and established BCI Europe </a:t>
            </a:r>
            <a:r>
              <a:rPr lang="en-US" err="1"/>
              <a:t>Srl</a:t>
            </a:r>
            <a:r>
              <a:rPr lang="en-US"/>
              <a:t> to serve the European polyurethane systems market.</a:t>
            </a:r>
          </a:p>
          <a:p>
            <a:endParaRPr lang="en-US"/>
          </a:p>
        </p:txBody>
      </p:sp>
      <p:sp>
        <p:nvSpPr>
          <p:cNvPr id="11" name="Text Placeholder 10">
            <a:extLst>
              <a:ext uri="{FF2B5EF4-FFF2-40B4-BE49-F238E27FC236}">
                <a16:creationId xmlns:a16="http://schemas.microsoft.com/office/drawing/2014/main" id="{DF3F39CC-048A-693B-658A-B8E45A92DC6E}"/>
              </a:ext>
            </a:extLst>
          </p:cNvPr>
          <p:cNvSpPr>
            <a:spLocks noGrp="1"/>
          </p:cNvSpPr>
          <p:nvPr>
            <p:ph type="body" sz="quarter" idx="20"/>
          </p:nvPr>
        </p:nvSpPr>
        <p:spPr>
          <a:xfrm>
            <a:off x="7154262" y="4710241"/>
            <a:ext cx="2343832" cy="1327677"/>
          </a:xfrm>
        </p:spPr>
        <p:txBody>
          <a:bodyPr/>
          <a:lstStyle/>
          <a:p>
            <a:r>
              <a:rPr lang="en-US" dirty="0"/>
              <a:t>Commissioned the first flexible packaging adhesives manufacturing facility </a:t>
            </a:r>
            <a:r>
              <a:rPr lang="en-US"/>
              <a:t>in Mersin–Tarsus Industrial Zone, Türkiye</a:t>
            </a:r>
          </a:p>
        </p:txBody>
      </p:sp>
      <p:sp>
        <p:nvSpPr>
          <p:cNvPr id="12" name="Text Placeholder 11">
            <a:extLst>
              <a:ext uri="{FF2B5EF4-FFF2-40B4-BE49-F238E27FC236}">
                <a16:creationId xmlns:a16="http://schemas.microsoft.com/office/drawing/2014/main" id="{8DA99A72-06BB-7E0C-759E-2CCF348F6093}"/>
              </a:ext>
            </a:extLst>
          </p:cNvPr>
          <p:cNvSpPr>
            <a:spLocks noGrp="1"/>
          </p:cNvSpPr>
          <p:nvPr>
            <p:ph type="body" sz="quarter" idx="21"/>
          </p:nvPr>
        </p:nvSpPr>
        <p:spPr>
          <a:xfrm>
            <a:off x="9436608" y="4710241"/>
            <a:ext cx="2304677" cy="1327677"/>
          </a:xfrm>
        </p:spPr>
        <p:txBody>
          <a:bodyPr/>
          <a:lstStyle/>
          <a:p>
            <a:r>
              <a:rPr lang="en-US"/>
              <a:t>Incorporated UNIMETCO Holdings Ltd. in the Dubai International Financial Centre (DIFC) and moved BCI Headquarters to the UAE.</a:t>
            </a:r>
          </a:p>
        </p:txBody>
      </p:sp>
      <p:sp>
        <p:nvSpPr>
          <p:cNvPr id="14" name="Title 13">
            <a:extLst>
              <a:ext uri="{FF2B5EF4-FFF2-40B4-BE49-F238E27FC236}">
                <a16:creationId xmlns:a16="http://schemas.microsoft.com/office/drawing/2014/main" id="{50110AFE-227E-ED7A-EA69-11652069258D}"/>
              </a:ext>
            </a:extLst>
          </p:cNvPr>
          <p:cNvSpPr>
            <a:spLocks noGrp="1"/>
          </p:cNvSpPr>
          <p:nvPr>
            <p:ph type="ctrTitle"/>
          </p:nvPr>
        </p:nvSpPr>
        <p:spPr/>
        <p:txBody>
          <a:bodyPr/>
          <a:lstStyle/>
          <a:p>
            <a:r>
              <a:rPr lang="en-US"/>
              <a:t>OUR JOURNEY</a:t>
            </a:r>
          </a:p>
        </p:txBody>
      </p:sp>
      <p:sp>
        <p:nvSpPr>
          <p:cNvPr id="15" name="Subtitle 14">
            <a:extLst>
              <a:ext uri="{FF2B5EF4-FFF2-40B4-BE49-F238E27FC236}">
                <a16:creationId xmlns:a16="http://schemas.microsoft.com/office/drawing/2014/main" id="{18645F86-37BF-0EA6-9944-1F78B52F4C46}"/>
              </a:ext>
            </a:extLst>
          </p:cNvPr>
          <p:cNvSpPr>
            <a:spLocks noGrp="1"/>
          </p:cNvSpPr>
          <p:nvPr>
            <p:ph type="subTitle" idx="1"/>
          </p:nvPr>
        </p:nvSpPr>
        <p:spPr/>
        <p:txBody>
          <a:bodyPr/>
          <a:lstStyle/>
          <a:p>
            <a:r>
              <a:rPr lang="en-US"/>
              <a:t>To growing into Europe and Türkiye, expanding our specialties portfolio, and shifting our HQ to the GCC…</a:t>
            </a:r>
          </a:p>
        </p:txBody>
      </p:sp>
      <p:pic>
        <p:nvPicPr>
          <p:cNvPr id="28" name="Graphic 27">
            <a:extLst>
              <a:ext uri="{FF2B5EF4-FFF2-40B4-BE49-F238E27FC236}">
                <a16:creationId xmlns:a16="http://schemas.microsoft.com/office/drawing/2014/main" id="{544ED1BE-BA57-6B3B-5560-EF9C461CE5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2785" y="4408838"/>
            <a:ext cx="96987" cy="87870"/>
          </a:xfrm>
          <a:prstGeom prst="rect">
            <a:avLst/>
          </a:prstGeom>
        </p:spPr>
      </p:pic>
      <p:sp>
        <p:nvSpPr>
          <p:cNvPr id="29" name="Rectangle 28">
            <a:extLst>
              <a:ext uri="{FF2B5EF4-FFF2-40B4-BE49-F238E27FC236}">
                <a16:creationId xmlns:a16="http://schemas.microsoft.com/office/drawing/2014/main" id="{E034142A-CF8D-954B-79CC-F27880513225}"/>
              </a:ext>
            </a:extLst>
          </p:cNvPr>
          <p:cNvSpPr/>
          <p:nvPr/>
        </p:nvSpPr>
        <p:spPr>
          <a:xfrm>
            <a:off x="5958282" y="4408837"/>
            <a:ext cx="1064080" cy="87871"/>
          </a:xfrm>
          <a:prstGeom prst="rect">
            <a:avLst/>
          </a:prstGeom>
          <a:solidFill>
            <a:srgbClr val="EC9F6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0" name="Graphic 29">
            <a:extLst>
              <a:ext uri="{FF2B5EF4-FFF2-40B4-BE49-F238E27FC236}">
                <a16:creationId xmlns:a16="http://schemas.microsoft.com/office/drawing/2014/main" id="{658EB5BE-AA0C-805C-0762-2B21766E3A5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73868" y="4408838"/>
            <a:ext cx="96987" cy="87870"/>
          </a:xfrm>
          <a:prstGeom prst="rect">
            <a:avLst/>
          </a:prstGeom>
        </p:spPr>
      </p:pic>
      <p:sp>
        <p:nvSpPr>
          <p:cNvPr id="31" name="Rectangle 30">
            <a:extLst>
              <a:ext uri="{FF2B5EF4-FFF2-40B4-BE49-F238E27FC236}">
                <a16:creationId xmlns:a16="http://schemas.microsoft.com/office/drawing/2014/main" id="{D09D5EB2-C587-5CB7-155B-9612D88A240F}"/>
              </a:ext>
            </a:extLst>
          </p:cNvPr>
          <p:cNvSpPr/>
          <p:nvPr/>
        </p:nvSpPr>
        <p:spPr>
          <a:xfrm>
            <a:off x="8290559" y="4408837"/>
            <a:ext cx="1022161" cy="87871"/>
          </a:xfrm>
          <a:prstGeom prst="rect">
            <a:avLst/>
          </a:prstGeom>
          <a:solidFill>
            <a:schemeClr val="accent3">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2" name="Graphic 31">
            <a:extLst>
              <a:ext uri="{FF2B5EF4-FFF2-40B4-BE49-F238E27FC236}">
                <a16:creationId xmlns:a16="http://schemas.microsoft.com/office/drawing/2014/main" id="{D576377B-59B7-DBEE-EC7F-C521AA9972B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264227" y="4408838"/>
            <a:ext cx="96987" cy="87870"/>
          </a:xfrm>
          <a:prstGeom prst="rect">
            <a:avLst/>
          </a:prstGeom>
        </p:spPr>
      </p:pic>
      <p:sp>
        <p:nvSpPr>
          <p:cNvPr id="37" name="Rectangle 36">
            <a:extLst>
              <a:ext uri="{FF2B5EF4-FFF2-40B4-BE49-F238E27FC236}">
                <a16:creationId xmlns:a16="http://schemas.microsoft.com/office/drawing/2014/main" id="{F6C16CC6-F176-4C03-8B29-72FCF6A9DCD7}"/>
              </a:ext>
            </a:extLst>
          </p:cNvPr>
          <p:cNvSpPr/>
          <p:nvPr/>
        </p:nvSpPr>
        <p:spPr>
          <a:xfrm>
            <a:off x="10578464" y="4408837"/>
            <a:ext cx="1019667" cy="87871"/>
          </a:xfrm>
          <a:prstGeom prst="rect">
            <a:avLst/>
          </a:prstGeom>
          <a:solidFill>
            <a:srgbClr val="E6BE8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8" name="Graphic 37">
            <a:extLst>
              <a:ext uri="{FF2B5EF4-FFF2-40B4-BE49-F238E27FC236}">
                <a16:creationId xmlns:a16="http://schemas.microsoft.com/office/drawing/2014/main" id="{8A08FE02-9F66-1C99-5E98-133682D3390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549638" y="4408838"/>
            <a:ext cx="96987" cy="87870"/>
          </a:xfrm>
          <a:prstGeom prst="rect">
            <a:avLst/>
          </a:prstGeom>
        </p:spPr>
      </p:pic>
    </p:spTree>
    <p:extLst>
      <p:ext uri="{BB962C8B-B14F-4D97-AF65-F5344CB8AC3E}">
        <p14:creationId xmlns:p14="http://schemas.microsoft.com/office/powerpoint/2010/main" val="2585988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37D1D-59AD-6681-FBE0-DFD4AB62B6AA}"/>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C9202711-A2F0-DC5C-3302-0FCE4C1C3B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 Placeholder 1">
            <a:extLst>
              <a:ext uri="{FF2B5EF4-FFF2-40B4-BE49-F238E27FC236}">
                <a16:creationId xmlns:a16="http://schemas.microsoft.com/office/drawing/2014/main" id="{0B7965D8-C3E6-4A50-63CE-87A521BA7DCC}"/>
              </a:ext>
            </a:extLst>
          </p:cNvPr>
          <p:cNvSpPr>
            <a:spLocks noGrp="1"/>
          </p:cNvSpPr>
          <p:nvPr>
            <p:ph type="body" sz="quarter" idx="12"/>
          </p:nvPr>
        </p:nvSpPr>
        <p:spPr>
          <a:xfrm>
            <a:off x="283063" y="4710241"/>
            <a:ext cx="1924700" cy="1327677"/>
          </a:xfrm>
        </p:spPr>
        <p:txBody>
          <a:bodyPr/>
          <a:lstStyle/>
          <a:p>
            <a:r>
              <a:rPr lang="en-US"/>
              <a:t>Set up a distribution center in Nigeria to better serve the African markets.</a:t>
            </a:r>
          </a:p>
          <a:p>
            <a:endParaRPr lang="en-US"/>
          </a:p>
          <a:p>
            <a:endParaRPr lang="en-US"/>
          </a:p>
        </p:txBody>
      </p:sp>
      <p:sp>
        <p:nvSpPr>
          <p:cNvPr id="3" name="Text Placeholder 2">
            <a:extLst>
              <a:ext uri="{FF2B5EF4-FFF2-40B4-BE49-F238E27FC236}">
                <a16:creationId xmlns:a16="http://schemas.microsoft.com/office/drawing/2014/main" id="{63E2F510-AA49-2597-21BA-28F6AFF303BD}"/>
              </a:ext>
            </a:extLst>
          </p:cNvPr>
          <p:cNvSpPr>
            <a:spLocks noGrp="1"/>
          </p:cNvSpPr>
          <p:nvPr>
            <p:ph type="body" sz="quarter" idx="17"/>
          </p:nvPr>
        </p:nvSpPr>
        <p:spPr>
          <a:xfrm>
            <a:off x="9817154" y="4117024"/>
            <a:ext cx="1901800" cy="722312"/>
          </a:xfrm>
        </p:spPr>
        <p:txBody>
          <a:bodyPr/>
          <a:lstStyle/>
          <a:p>
            <a:r>
              <a:rPr lang="en-US">
                <a:solidFill>
                  <a:srgbClr val="D771AE"/>
                </a:solidFill>
              </a:rPr>
              <a:t>2025</a:t>
            </a:r>
          </a:p>
        </p:txBody>
      </p:sp>
      <p:sp>
        <p:nvSpPr>
          <p:cNvPr id="6" name="Text Placeholder 5">
            <a:extLst>
              <a:ext uri="{FF2B5EF4-FFF2-40B4-BE49-F238E27FC236}">
                <a16:creationId xmlns:a16="http://schemas.microsoft.com/office/drawing/2014/main" id="{F2687871-2DA1-63EA-F32F-ADEDC5BF2715}"/>
              </a:ext>
            </a:extLst>
          </p:cNvPr>
          <p:cNvSpPr>
            <a:spLocks noGrp="1"/>
          </p:cNvSpPr>
          <p:nvPr>
            <p:ph type="body" sz="quarter" idx="10"/>
          </p:nvPr>
        </p:nvSpPr>
        <p:spPr/>
        <p:txBody>
          <a:bodyPr/>
          <a:lstStyle/>
          <a:p>
            <a:r>
              <a:rPr lang="en-US">
                <a:solidFill>
                  <a:schemeClr val="accent5">
                    <a:lumMod val="50000"/>
                  </a:schemeClr>
                </a:solidFill>
              </a:rPr>
              <a:t>2021</a:t>
            </a:r>
          </a:p>
        </p:txBody>
      </p:sp>
      <p:sp>
        <p:nvSpPr>
          <p:cNvPr id="7" name="Text Placeholder 6">
            <a:extLst>
              <a:ext uri="{FF2B5EF4-FFF2-40B4-BE49-F238E27FC236}">
                <a16:creationId xmlns:a16="http://schemas.microsoft.com/office/drawing/2014/main" id="{E3006F74-7D6F-68EA-29D4-83E3C6D732B8}"/>
              </a:ext>
            </a:extLst>
          </p:cNvPr>
          <p:cNvSpPr>
            <a:spLocks noGrp="1"/>
          </p:cNvSpPr>
          <p:nvPr>
            <p:ph type="body" sz="quarter" idx="13"/>
          </p:nvPr>
        </p:nvSpPr>
        <p:spPr>
          <a:xfrm>
            <a:off x="4102434" y="4117024"/>
            <a:ext cx="1893520" cy="722312"/>
          </a:xfrm>
        </p:spPr>
        <p:txBody>
          <a:bodyPr/>
          <a:lstStyle/>
          <a:p>
            <a:r>
              <a:rPr lang="en-US">
                <a:solidFill>
                  <a:schemeClr val="accent5">
                    <a:lumMod val="75000"/>
                  </a:schemeClr>
                </a:solidFill>
              </a:rPr>
              <a:t>2022</a:t>
            </a:r>
          </a:p>
        </p:txBody>
      </p:sp>
      <p:sp>
        <p:nvSpPr>
          <p:cNvPr id="8" name="Text Placeholder 7">
            <a:extLst>
              <a:ext uri="{FF2B5EF4-FFF2-40B4-BE49-F238E27FC236}">
                <a16:creationId xmlns:a16="http://schemas.microsoft.com/office/drawing/2014/main" id="{A3B903F4-7FA5-4D65-C6B9-6C768E90E9F2}"/>
              </a:ext>
            </a:extLst>
          </p:cNvPr>
          <p:cNvSpPr>
            <a:spLocks noGrp="1"/>
          </p:cNvSpPr>
          <p:nvPr>
            <p:ph type="body" sz="quarter" idx="15"/>
          </p:nvPr>
        </p:nvSpPr>
        <p:spPr>
          <a:xfrm>
            <a:off x="6003118" y="4117024"/>
            <a:ext cx="1919364" cy="722312"/>
          </a:xfrm>
        </p:spPr>
        <p:txBody>
          <a:bodyPr/>
          <a:lstStyle/>
          <a:p>
            <a:r>
              <a:rPr lang="en-US">
                <a:solidFill>
                  <a:schemeClr val="accent5"/>
                </a:solidFill>
              </a:rPr>
              <a:t>2024</a:t>
            </a:r>
          </a:p>
        </p:txBody>
      </p:sp>
      <p:sp>
        <p:nvSpPr>
          <p:cNvPr id="9" name="Text Placeholder 8">
            <a:extLst>
              <a:ext uri="{FF2B5EF4-FFF2-40B4-BE49-F238E27FC236}">
                <a16:creationId xmlns:a16="http://schemas.microsoft.com/office/drawing/2014/main" id="{04DC782B-E31C-56DE-4477-DC6BD13B2349}"/>
              </a:ext>
            </a:extLst>
          </p:cNvPr>
          <p:cNvSpPr>
            <a:spLocks noGrp="1"/>
          </p:cNvSpPr>
          <p:nvPr>
            <p:ph type="body" sz="quarter" idx="14"/>
          </p:nvPr>
        </p:nvSpPr>
        <p:spPr>
          <a:xfrm>
            <a:off x="2200697" y="4710241"/>
            <a:ext cx="1975940" cy="1327677"/>
          </a:xfrm>
        </p:spPr>
        <p:txBody>
          <a:bodyPr/>
          <a:lstStyle/>
          <a:p>
            <a:r>
              <a:rPr lang="en-US"/>
              <a:t>IFC partnered with BCI Holding SA through a USD 30 million medium-term loan to finance the company’s expansion plans in Egypt, Nigeria, and Türkiye, supporting job creation and circular economy initiatives.</a:t>
            </a:r>
          </a:p>
          <a:p>
            <a:endParaRPr lang="en-US"/>
          </a:p>
        </p:txBody>
      </p:sp>
      <p:sp>
        <p:nvSpPr>
          <p:cNvPr id="10" name="Text Placeholder 9">
            <a:extLst>
              <a:ext uri="{FF2B5EF4-FFF2-40B4-BE49-F238E27FC236}">
                <a16:creationId xmlns:a16="http://schemas.microsoft.com/office/drawing/2014/main" id="{79666960-5DE2-3CBE-3EC7-C67656E5B992}"/>
              </a:ext>
            </a:extLst>
          </p:cNvPr>
          <p:cNvSpPr>
            <a:spLocks noGrp="1"/>
          </p:cNvSpPr>
          <p:nvPr>
            <p:ph type="body" sz="quarter" idx="16"/>
          </p:nvPr>
        </p:nvSpPr>
        <p:spPr>
          <a:xfrm>
            <a:off x="4102435" y="4710241"/>
            <a:ext cx="1993566" cy="1327677"/>
          </a:xfrm>
        </p:spPr>
        <p:txBody>
          <a:bodyPr/>
          <a:lstStyle/>
          <a:p>
            <a:r>
              <a:rPr lang="en-US"/>
              <a:t>Acquired BASF Kanoo LLC Dubai, BASF’s GCC Polyurethane business headquartered in Dubai Industrial City (DIC).</a:t>
            </a:r>
          </a:p>
        </p:txBody>
      </p:sp>
      <p:sp>
        <p:nvSpPr>
          <p:cNvPr id="11" name="Text Placeholder 10">
            <a:extLst>
              <a:ext uri="{FF2B5EF4-FFF2-40B4-BE49-F238E27FC236}">
                <a16:creationId xmlns:a16="http://schemas.microsoft.com/office/drawing/2014/main" id="{374FAA11-887E-C41A-0F11-B47EE23DFEE7}"/>
              </a:ext>
            </a:extLst>
          </p:cNvPr>
          <p:cNvSpPr>
            <a:spLocks noGrp="1"/>
          </p:cNvSpPr>
          <p:nvPr>
            <p:ph type="body" sz="quarter" idx="20"/>
          </p:nvPr>
        </p:nvSpPr>
        <p:spPr>
          <a:xfrm>
            <a:off x="6003118" y="4710241"/>
            <a:ext cx="1987555" cy="1327677"/>
          </a:xfrm>
        </p:spPr>
        <p:txBody>
          <a:bodyPr/>
          <a:lstStyle/>
          <a:p>
            <a:r>
              <a:rPr lang="en-US"/>
              <a:t>Established BCI Arabia and built a state-of-the-art system house for downstream polyurethane systems in Riyadh, serving the KSA market and contributing to the goals of Saudi Vision 2030.</a:t>
            </a:r>
          </a:p>
        </p:txBody>
      </p:sp>
      <p:sp>
        <p:nvSpPr>
          <p:cNvPr id="12" name="Text Placeholder 11">
            <a:extLst>
              <a:ext uri="{FF2B5EF4-FFF2-40B4-BE49-F238E27FC236}">
                <a16:creationId xmlns:a16="http://schemas.microsoft.com/office/drawing/2014/main" id="{945EF741-C87C-7C6C-699B-CE86A465189D}"/>
              </a:ext>
            </a:extLst>
          </p:cNvPr>
          <p:cNvSpPr>
            <a:spLocks noGrp="1"/>
          </p:cNvSpPr>
          <p:nvPr>
            <p:ph type="body" sz="quarter" idx="21"/>
          </p:nvPr>
        </p:nvSpPr>
        <p:spPr>
          <a:xfrm>
            <a:off x="7906248" y="4710241"/>
            <a:ext cx="1993566" cy="1327677"/>
          </a:xfrm>
        </p:spPr>
        <p:txBody>
          <a:bodyPr/>
          <a:lstStyle/>
          <a:p>
            <a:r>
              <a:rPr lang="en-US"/>
              <a:t>Upgraded its system house and bulk storage facilities in </a:t>
            </a:r>
            <a:r>
              <a:rPr lang="en-US" err="1"/>
              <a:t>Vedano</a:t>
            </a:r>
            <a:r>
              <a:rPr lang="en-US"/>
              <a:t> Olona, Italy with state-of-the-art technology, and converted the plant to operate on solar energy.</a:t>
            </a:r>
          </a:p>
        </p:txBody>
      </p:sp>
      <p:sp>
        <p:nvSpPr>
          <p:cNvPr id="14" name="Title 13">
            <a:extLst>
              <a:ext uri="{FF2B5EF4-FFF2-40B4-BE49-F238E27FC236}">
                <a16:creationId xmlns:a16="http://schemas.microsoft.com/office/drawing/2014/main" id="{46364090-9752-B6FE-12C1-44B90DABB7B3}"/>
              </a:ext>
            </a:extLst>
          </p:cNvPr>
          <p:cNvSpPr>
            <a:spLocks noGrp="1"/>
          </p:cNvSpPr>
          <p:nvPr>
            <p:ph type="ctrTitle"/>
          </p:nvPr>
        </p:nvSpPr>
        <p:spPr/>
        <p:txBody>
          <a:bodyPr/>
          <a:lstStyle/>
          <a:p>
            <a:r>
              <a:rPr lang="en-US"/>
              <a:t>OUR JOURNEY</a:t>
            </a:r>
          </a:p>
        </p:txBody>
      </p:sp>
      <p:sp>
        <p:nvSpPr>
          <p:cNvPr id="15" name="Subtitle 14">
            <a:extLst>
              <a:ext uri="{FF2B5EF4-FFF2-40B4-BE49-F238E27FC236}">
                <a16:creationId xmlns:a16="http://schemas.microsoft.com/office/drawing/2014/main" id="{0FD15BA0-F547-5ED1-E961-38A519FD2D54}"/>
              </a:ext>
            </a:extLst>
          </p:cNvPr>
          <p:cNvSpPr>
            <a:spLocks noGrp="1"/>
          </p:cNvSpPr>
          <p:nvPr>
            <p:ph type="subTitle" idx="1"/>
          </p:nvPr>
        </p:nvSpPr>
        <p:spPr/>
        <p:txBody>
          <a:bodyPr/>
          <a:lstStyle/>
          <a:p>
            <a:r>
              <a:rPr lang="en-US"/>
              <a:t>To setting the path towards exporting home grown Middle Eastern PU technology and business best practices the world…</a:t>
            </a:r>
          </a:p>
        </p:txBody>
      </p:sp>
      <p:sp>
        <p:nvSpPr>
          <p:cNvPr id="19" name="Rectangle 18">
            <a:extLst>
              <a:ext uri="{FF2B5EF4-FFF2-40B4-BE49-F238E27FC236}">
                <a16:creationId xmlns:a16="http://schemas.microsoft.com/office/drawing/2014/main" id="{D8A8FCDF-D90E-A73D-77F9-4F2990E2077A}"/>
              </a:ext>
            </a:extLst>
          </p:cNvPr>
          <p:cNvSpPr/>
          <p:nvPr/>
        </p:nvSpPr>
        <p:spPr>
          <a:xfrm>
            <a:off x="1386840" y="4408837"/>
            <a:ext cx="2587826" cy="87871"/>
          </a:xfrm>
          <a:prstGeom prst="rect">
            <a:avLst/>
          </a:prstGeom>
          <a:solidFill>
            <a:schemeClr val="accent5">
              <a:lumMod val="5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22" name="Graphic 21">
            <a:extLst>
              <a:ext uri="{FF2B5EF4-FFF2-40B4-BE49-F238E27FC236}">
                <a16:creationId xmlns:a16="http://schemas.microsoft.com/office/drawing/2014/main" id="{0EC34092-7F29-D5FB-AEBB-E7DFC3163D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26172" y="4408838"/>
            <a:ext cx="96987" cy="87870"/>
          </a:xfrm>
          <a:prstGeom prst="rect">
            <a:avLst/>
          </a:prstGeom>
        </p:spPr>
      </p:pic>
      <p:sp>
        <p:nvSpPr>
          <p:cNvPr id="27" name="Rectangle 26">
            <a:extLst>
              <a:ext uri="{FF2B5EF4-FFF2-40B4-BE49-F238E27FC236}">
                <a16:creationId xmlns:a16="http://schemas.microsoft.com/office/drawing/2014/main" id="{F838F3E3-A56C-58DA-95AF-06AA47E9FC75}"/>
              </a:ext>
            </a:extLst>
          </p:cNvPr>
          <p:cNvSpPr/>
          <p:nvPr/>
        </p:nvSpPr>
        <p:spPr>
          <a:xfrm>
            <a:off x="5189220" y="4408837"/>
            <a:ext cx="696760" cy="87871"/>
          </a:xfrm>
          <a:prstGeom prst="rect">
            <a:avLst/>
          </a:prstGeom>
          <a:solidFill>
            <a:schemeClr val="accent5">
              <a:lumMod val="7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28" name="Graphic 27">
            <a:extLst>
              <a:ext uri="{FF2B5EF4-FFF2-40B4-BE49-F238E27FC236}">
                <a16:creationId xmlns:a16="http://schemas.microsoft.com/office/drawing/2014/main" id="{B45444FF-E7B7-A6A4-1B91-CE10EECBF5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37486" y="4408838"/>
            <a:ext cx="96987" cy="87870"/>
          </a:xfrm>
          <a:prstGeom prst="rect">
            <a:avLst/>
          </a:prstGeom>
        </p:spPr>
      </p:pic>
      <p:sp>
        <p:nvSpPr>
          <p:cNvPr id="29" name="Rectangle 28">
            <a:extLst>
              <a:ext uri="{FF2B5EF4-FFF2-40B4-BE49-F238E27FC236}">
                <a16:creationId xmlns:a16="http://schemas.microsoft.com/office/drawing/2014/main" id="{3CD2A53F-7BE1-6ABE-BEDC-AC4C2F76B50E}"/>
              </a:ext>
            </a:extLst>
          </p:cNvPr>
          <p:cNvSpPr/>
          <p:nvPr/>
        </p:nvSpPr>
        <p:spPr>
          <a:xfrm>
            <a:off x="7101840" y="4408837"/>
            <a:ext cx="2583414" cy="87871"/>
          </a:xfrm>
          <a:prstGeom prst="rect">
            <a:avLst/>
          </a:prstGeom>
          <a:solidFill>
            <a:schemeClr val="accent5">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0" name="Graphic 29">
            <a:extLst>
              <a:ext uri="{FF2B5EF4-FFF2-40B4-BE49-F238E27FC236}">
                <a16:creationId xmlns:a16="http://schemas.microsoft.com/office/drawing/2014/main" id="{4224E8EF-AEB2-DB96-8969-3FE2006F9E2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36760" y="4408838"/>
            <a:ext cx="96987" cy="87870"/>
          </a:xfrm>
          <a:prstGeom prst="rect">
            <a:avLst/>
          </a:prstGeom>
        </p:spPr>
      </p:pic>
      <p:sp>
        <p:nvSpPr>
          <p:cNvPr id="37" name="Rectangle 36">
            <a:extLst>
              <a:ext uri="{FF2B5EF4-FFF2-40B4-BE49-F238E27FC236}">
                <a16:creationId xmlns:a16="http://schemas.microsoft.com/office/drawing/2014/main" id="{B3CFC5E0-2DD4-CA5E-406D-A94A117D76DA}"/>
              </a:ext>
            </a:extLst>
          </p:cNvPr>
          <p:cNvSpPr/>
          <p:nvPr/>
        </p:nvSpPr>
        <p:spPr>
          <a:xfrm>
            <a:off x="10904220" y="4408837"/>
            <a:ext cx="693911" cy="87871"/>
          </a:xfrm>
          <a:prstGeom prst="rect">
            <a:avLst/>
          </a:prstGeom>
          <a:solidFill>
            <a:srgbClr val="D771A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3383B"/>
              </a:solidFill>
            </a:endParaRPr>
          </a:p>
        </p:txBody>
      </p:sp>
      <p:pic>
        <p:nvPicPr>
          <p:cNvPr id="38" name="Graphic 37">
            <a:extLst>
              <a:ext uri="{FF2B5EF4-FFF2-40B4-BE49-F238E27FC236}">
                <a16:creationId xmlns:a16="http://schemas.microsoft.com/office/drawing/2014/main" id="{E4BF5107-2C53-15F0-294C-3E93EA5AC80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549638" y="4408838"/>
            <a:ext cx="96987" cy="87870"/>
          </a:xfrm>
          <a:prstGeom prst="rect">
            <a:avLst/>
          </a:prstGeom>
        </p:spPr>
      </p:pic>
      <p:sp>
        <p:nvSpPr>
          <p:cNvPr id="18" name="Text Placeholder 11">
            <a:extLst>
              <a:ext uri="{FF2B5EF4-FFF2-40B4-BE49-F238E27FC236}">
                <a16:creationId xmlns:a16="http://schemas.microsoft.com/office/drawing/2014/main" id="{19632BA7-C9AF-BDFB-9703-87AFB9222984}"/>
              </a:ext>
            </a:extLst>
          </p:cNvPr>
          <p:cNvSpPr txBox="1">
            <a:spLocks/>
          </p:cNvSpPr>
          <p:nvPr/>
        </p:nvSpPr>
        <p:spPr>
          <a:xfrm>
            <a:off x="9817155" y="4710241"/>
            <a:ext cx="1977332" cy="132767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Established BCI Jordan, a distribution and technical service center, to support the development of the Jordanian market.</a:t>
            </a:r>
          </a:p>
        </p:txBody>
      </p:sp>
    </p:spTree>
    <p:extLst>
      <p:ext uri="{BB962C8B-B14F-4D97-AF65-F5344CB8AC3E}">
        <p14:creationId xmlns:p14="http://schemas.microsoft.com/office/powerpoint/2010/main" val="1257594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514C6B4D-ACFD-69A4-C88C-C785ACAEDD97}"/>
              </a:ext>
            </a:extLst>
          </p:cNvPr>
          <p:cNvGraphicFramePr/>
          <p:nvPr>
            <p:extLst>
              <p:ext uri="{D42A27DB-BD31-4B8C-83A1-F6EECF244321}">
                <p14:modId xmlns:p14="http://schemas.microsoft.com/office/powerpoint/2010/main" val="529731242"/>
              </p:ext>
            </p:extLst>
          </p:nvPr>
        </p:nvGraphicFramePr>
        <p:xfrm>
          <a:off x="55625" y="1181608"/>
          <a:ext cx="6742177" cy="4494784"/>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3A0A648A-1586-E5C0-958F-2DC2C7D254A7}"/>
              </a:ext>
            </a:extLst>
          </p:cNvPr>
          <p:cNvSpPr>
            <a:spLocks noGrp="1"/>
          </p:cNvSpPr>
          <p:nvPr>
            <p:ph type="ctrTitle"/>
          </p:nvPr>
        </p:nvSpPr>
        <p:spPr/>
        <p:txBody>
          <a:bodyPr/>
          <a:lstStyle/>
          <a:p>
            <a:r>
              <a:rPr lang="en-US"/>
              <a:t>INDUSTRIES WE SERVE </a:t>
            </a:r>
          </a:p>
        </p:txBody>
      </p:sp>
      <p:sp>
        <p:nvSpPr>
          <p:cNvPr id="3" name="Subtitle 2">
            <a:extLst>
              <a:ext uri="{FF2B5EF4-FFF2-40B4-BE49-F238E27FC236}">
                <a16:creationId xmlns:a16="http://schemas.microsoft.com/office/drawing/2014/main" id="{CA80237B-9A35-B60D-6A64-13A48E206D4D}"/>
              </a:ext>
            </a:extLst>
          </p:cNvPr>
          <p:cNvSpPr>
            <a:spLocks noGrp="1"/>
          </p:cNvSpPr>
          <p:nvPr>
            <p:ph type="subTitle" idx="1"/>
          </p:nvPr>
        </p:nvSpPr>
        <p:spPr/>
        <p:txBody>
          <a:bodyPr/>
          <a:lstStyle/>
          <a:p>
            <a:r>
              <a:rPr lang="en-US"/>
              <a:t>Through customer proximity and technical intimacy, we help develop industries across the various verticals we serve</a:t>
            </a:r>
          </a:p>
        </p:txBody>
      </p:sp>
      <p:graphicFrame>
        <p:nvGraphicFramePr>
          <p:cNvPr id="6" name="Chart 5">
            <a:extLst>
              <a:ext uri="{FF2B5EF4-FFF2-40B4-BE49-F238E27FC236}">
                <a16:creationId xmlns:a16="http://schemas.microsoft.com/office/drawing/2014/main" id="{8949E484-7EF7-47F6-6404-CE12AA441CEE}"/>
              </a:ext>
            </a:extLst>
          </p:cNvPr>
          <p:cNvGraphicFramePr/>
          <p:nvPr>
            <p:extLst>
              <p:ext uri="{D42A27DB-BD31-4B8C-83A1-F6EECF244321}">
                <p14:modId xmlns:p14="http://schemas.microsoft.com/office/powerpoint/2010/main" val="3079438746"/>
              </p:ext>
            </p:extLst>
          </p:nvPr>
        </p:nvGraphicFramePr>
        <p:xfrm>
          <a:off x="236221" y="1304036"/>
          <a:ext cx="6374892" cy="42499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0C8EF2CF-2D98-5402-FC57-6D7D29ED81DD}"/>
              </a:ext>
            </a:extLst>
          </p:cNvPr>
          <p:cNvGraphicFramePr/>
          <p:nvPr>
            <p:extLst>
              <p:ext uri="{D42A27DB-BD31-4B8C-83A1-F6EECF244321}">
                <p14:modId xmlns:p14="http://schemas.microsoft.com/office/powerpoint/2010/main" val="2959597443"/>
              </p:ext>
            </p:extLst>
          </p:nvPr>
        </p:nvGraphicFramePr>
        <p:xfrm>
          <a:off x="5394198" y="1181608"/>
          <a:ext cx="6742177" cy="44947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80DF2BC8-F2A5-D5CC-AEA8-E004D07D5144}"/>
              </a:ext>
            </a:extLst>
          </p:cNvPr>
          <p:cNvGraphicFramePr/>
          <p:nvPr>
            <p:extLst>
              <p:ext uri="{D42A27DB-BD31-4B8C-83A1-F6EECF244321}">
                <p14:modId xmlns:p14="http://schemas.microsoft.com/office/powerpoint/2010/main" val="2748731541"/>
              </p:ext>
            </p:extLst>
          </p:nvPr>
        </p:nvGraphicFramePr>
        <p:xfrm>
          <a:off x="5577840" y="1304036"/>
          <a:ext cx="6374892" cy="4249928"/>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 Placeholder 7">
            <a:extLst>
              <a:ext uri="{FF2B5EF4-FFF2-40B4-BE49-F238E27FC236}">
                <a16:creationId xmlns:a16="http://schemas.microsoft.com/office/drawing/2014/main" id="{0260E2E2-0D28-6B87-3A10-95F8EA23AFA9}"/>
              </a:ext>
            </a:extLst>
          </p:cNvPr>
          <p:cNvSpPr>
            <a:spLocks noGrp="1"/>
          </p:cNvSpPr>
          <p:nvPr>
            <p:ph type="body" sz="quarter" idx="10"/>
          </p:nvPr>
        </p:nvSpPr>
        <p:spPr>
          <a:xfrm>
            <a:off x="2045399" y="3177716"/>
            <a:ext cx="2756535" cy="586388"/>
          </a:xfrm>
        </p:spPr>
        <p:txBody>
          <a:bodyPr/>
          <a:lstStyle/>
          <a:p>
            <a:pPr algn="ctr"/>
            <a:r>
              <a:rPr lang="en-US">
                <a:solidFill>
                  <a:schemeClr val="tx2"/>
                </a:solidFill>
              </a:rPr>
              <a:t>Global Polyurethane Market</a:t>
            </a:r>
          </a:p>
        </p:txBody>
      </p:sp>
      <p:sp>
        <p:nvSpPr>
          <p:cNvPr id="14" name="Text Placeholder 7">
            <a:extLst>
              <a:ext uri="{FF2B5EF4-FFF2-40B4-BE49-F238E27FC236}">
                <a16:creationId xmlns:a16="http://schemas.microsoft.com/office/drawing/2014/main" id="{593E30EF-02E1-A3BF-324F-5F79E79BA4FA}"/>
              </a:ext>
            </a:extLst>
          </p:cNvPr>
          <p:cNvSpPr txBox="1">
            <a:spLocks/>
          </p:cNvSpPr>
          <p:nvPr/>
        </p:nvSpPr>
        <p:spPr>
          <a:xfrm>
            <a:off x="7390066" y="3177716"/>
            <a:ext cx="2756535"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solidFill>
                  <a:schemeClr val="tx2"/>
                </a:solidFill>
              </a:rPr>
              <a:t>Industries </a:t>
            </a:r>
            <a:br>
              <a:rPr lang="en-US">
                <a:solidFill>
                  <a:schemeClr val="tx2"/>
                </a:solidFill>
              </a:rPr>
            </a:br>
            <a:r>
              <a:rPr lang="en-US">
                <a:solidFill>
                  <a:schemeClr val="tx2"/>
                </a:solidFill>
              </a:rPr>
              <a:t>We Serve</a:t>
            </a:r>
          </a:p>
        </p:txBody>
      </p:sp>
      <p:sp>
        <p:nvSpPr>
          <p:cNvPr id="15" name="Rectangle 14">
            <a:extLst>
              <a:ext uri="{FF2B5EF4-FFF2-40B4-BE49-F238E27FC236}">
                <a16:creationId xmlns:a16="http://schemas.microsoft.com/office/drawing/2014/main" id="{5B5D4004-3503-0EC6-F20F-0A7A3608DF18}"/>
              </a:ext>
            </a:extLst>
          </p:cNvPr>
          <p:cNvSpPr/>
          <p:nvPr/>
        </p:nvSpPr>
        <p:spPr>
          <a:xfrm rot="8260692">
            <a:off x="1234821" y="1242441"/>
            <a:ext cx="4394454" cy="4394454"/>
          </a:xfrm>
          <a:prstGeom prst="rect">
            <a:avLst/>
          </a:prstGeom>
          <a:noFill/>
        </p:spPr>
        <p:txBody>
          <a:bodyPr wrap="none" lIns="91440" tIns="45720" rIns="91440" bIns="45720">
            <a:prstTxWarp prst="textCircle">
              <a:avLst/>
            </a:prstTxWarp>
            <a:spAutoFit/>
          </a:bodyPr>
          <a:lstStyle/>
          <a:p>
            <a:pPr algn="just"/>
            <a:r>
              <a:rPr lang="en-US" sz="1200" b="0" cap="none" spc="0">
                <a:ln w="0">
                  <a:noFill/>
                </a:ln>
                <a:solidFill>
                  <a:schemeClr val="accent1">
                    <a:lumMod val="50000"/>
                  </a:schemeClr>
                </a:solidFill>
              </a:rPr>
              <a:t>Construction                                                 </a:t>
            </a:r>
            <a:r>
              <a:rPr lang="en-US" sz="1200" b="0" cap="none" spc="0">
                <a:ln w="0">
                  <a:noFill/>
                </a:ln>
                <a:solidFill>
                  <a:schemeClr val="tx2"/>
                </a:solidFill>
              </a:rPr>
              <a:t>Appliances  </a:t>
            </a:r>
            <a:r>
              <a:rPr lang="en-US" sz="1200" b="0" cap="none" spc="0">
                <a:ln w="0">
                  <a:noFill/>
                </a:ln>
                <a:solidFill>
                  <a:schemeClr val="tx2">
                    <a:lumMod val="40000"/>
                    <a:lumOff val="60000"/>
                  </a:schemeClr>
                </a:solidFill>
              </a:rPr>
              <a:t>Adhesives                  </a:t>
            </a:r>
            <a:r>
              <a:rPr lang="en-US" sz="1200" b="0" cap="none" spc="0">
                <a:ln w="0">
                  <a:noFill/>
                </a:ln>
                <a:solidFill>
                  <a:schemeClr val="bg2">
                    <a:lumMod val="75000"/>
                  </a:schemeClr>
                </a:solidFill>
              </a:rPr>
              <a:t>Furniture &amp; Bedding </a:t>
            </a:r>
            <a:r>
              <a:rPr lang="en-US" sz="1200" b="0" cap="none" spc="0">
                <a:ln w="0">
                  <a:noFill/>
                </a:ln>
                <a:solidFill>
                  <a:schemeClr val="accent1">
                    <a:lumMod val="50000"/>
                  </a:schemeClr>
                </a:solidFill>
              </a:rPr>
              <a:t>                                                      </a:t>
            </a:r>
            <a:r>
              <a:rPr lang="en-US" sz="1200" b="0" cap="none" spc="0">
                <a:ln w="0">
                  <a:noFill/>
                </a:ln>
                <a:solidFill>
                  <a:schemeClr val="accent3"/>
                </a:solidFill>
              </a:rPr>
              <a:t>Automotive</a:t>
            </a:r>
            <a:r>
              <a:rPr lang="en-US" sz="1200" b="0" cap="none" spc="0">
                <a:ln w="0">
                  <a:noFill/>
                </a:ln>
                <a:solidFill>
                  <a:schemeClr val="accent1">
                    <a:lumMod val="50000"/>
                  </a:schemeClr>
                </a:solidFill>
              </a:rPr>
              <a:t>                             </a:t>
            </a:r>
            <a:r>
              <a:rPr lang="en-US" sz="1200" b="0" cap="none" spc="0">
                <a:ln w="0">
                  <a:noFill/>
                </a:ln>
                <a:solidFill>
                  <a:schemeClr val="accent6"/>
                </a:solidFill>
              </a:rPr>
              <a:t>Footwear</a:t>
            </a:r>
            <a:r>
              <a:rPr lang="en-US" sz="1200" b="0" cap="none" spc="0">
                <a:ln w="0">
                  <a:noFill/>
                </a:ln>
                <a:solidFill>
                  <a:schemeClr val="accent1">
                    <a:lumMod val="50000"/>
                  </a:schemeClr>
                </a:solidFill>
              </a:rPr>
              <a:t>         </a:t>
            </a:r>
            <a:r>
              <a:rPr lang="en-US" sz="1200" b="0" cap="none" spc="0">
                <a:ln w="0">
                  <a:noFill/>
                </a:ln>
                <a:solidFill>
                  <a:schemeClr val="accent6">
                    <a:lumMod val="50000"/>
                  </a:schemeClr>
                </a:solidFill>
              </a:rPr>
              <a:t> Others          </a:t>
            </a:r>
          </a:p>
        </p:txBody>
      </p:sp>
      <p:sp>
        <p:nvSpPr>
          <p:cNvPr id="8" name="Rectangle 7">
            <a:extLst>
              <a:ext uri="{FF2B5EF4-FFF2-40B4-BE49-F238E27FC236}">
                <a16:creationId xmlns:a16="http://schemas.microsoft.com/office/drawing/2014/main" id="{EBEF97BF-9858-ABA8-FB88-59A0AD996016}"/>
              </a:ext>
            </a:extLst>
          </p:cNvPr>
          <p:cNvSpPr/>
          <p:nvPr/>
        </p:nvSpPr>
        <p:spPr>
          <a:xfrm rot="8260692">
            <a:off x="6562727" y="1248662"/>
            <a:ext cx="4394454" cy="4394454"/>
          </a:xfrm>
          <a:prstGeom prst="rect">
            <a:avLst/>
          </a:prstGeom>
          <a:noFill/>
        </p:spPr>
        <p:txBody>
          <a:bodyPr wrap="none" lIns="91440" tIns="45720" rIns="91440" bIns="45720">
            <a:prstTxWarp prst="textCircle">
              <a:avLst/>
            </a:prstTxWarp>
            <a:spAutoFit/>
          </a:bodyPr>
          <a:lstStyle/>
          <a:p>
            <a:pPr algn="just"/>
            <a:r>
              <a:rPr lang="en-US" sz="1200" b="0" cap="none" spc="0">
                <a:ln w="0">
                  <a:noFill/>
                </a:ln>
                <a:solidFill>
                  <a:schemeClr val="accent1">
                    <a:lumMod val="50000"/>
                  </a:schemeClr>
                </a:solidFill>
              </a:rPr>
              <a:t>Construction                                                                         </a:t>
            </a:r>
            <a:r>
              <a:rPr lang="en-US" sz="1200" b="0" cap="none" spc="0">
                <a:ln w="0">
                  <a:noFill/>
                </a:ln>
                <a:solidFill>
                  <a:schemeClr val="tx2"/>
                </a:solidFill>
              </a:rPr>
              <a:t>Appliances  </a:t>
            </a:r>
            <a:r>
              <a:rPr lang="en-US" sz="1200" b="0" cap="none" spc="0">
                <a:ln w="0">
                  <a:noFill/>
                </a:ln>
                <a:solidFill>
                  <a:schemeClr val="accent1">
                    <a:lumMod val="50000"/>
                  </a:schemeClr>
                </a:solidFill>
              </a:rPr>
              <a:t>                                     </a:t>
            </a:r>
            <a:r>
              <a:rPr lang="en-US" sz="1200" b="0" cap="none" spc="0">
                <a:ln w="0">
                  <a:noFill/>
                </a:ln>
                <a:solidFill>
                  <a:schemeClr val="tx2">
                    <a:lumMod val="40000"/>
                    <a:lumOff val="60000"/>
                  </a:schemeClr>
                </a:solidFill>
              </a:rPr>
              <a:t>Adhesives </a:t>
            </a:r>
            <a:r>
              <a:rPr lang="en-US" sz="1200" b="0" cap="none" spc="0">
                <a:ln w="0">
                  <a:noFill/>
                </a:ln>
                <a:solidFill>
                  <a:schemeClr val="accent1">
                    <a:lumMod val="50000"/>
                  </a:schemeClr>
                </a:solidFill>
              </a:rPr>
              <a:t>                </a:t>
            </a:r>
            <a:r>
              <a:rPr lang="en-US" sz="1200" b="0" cap="none" spc="0">
                <a:ln w="0">
                  <a:noFill/>
                </a:ln>
                <a:solidFill>
                  <a:schemeClr val="bg2">
                    <a:lumMod val="75000"/>
                  </a:schemeClr>
                </a:solidFill>
              </a:rPr>
              <a:t>Furniture </a:t>
            </a:r>
            <a:r>
              <a:rPr lang="en-US" sz="1200">
                <a:ln w="0">
                  <a:noFill/>
                </a:ln>
                <a:solidFill>
                  <a:schemeClr val="bg2">
                    <a:lumMod val="75000"/>
                  </a:schemeClr>
                </a:solidFill>
              </a:rPr>
              <a:t>&amp; Bedding</a:t>
            </a:r>
            <a:r>
              <a:rPr lang="en-US" sz="1200" b="0" cap="none" spc="0">
                <a:ln w="0">
                  <a:noFill/>
                </a:ln>
                <a:solidFill>
                  <a:schemeClr val="bg2">
                    <a:lumMod val="75000"/>
                  </a:schemeClr>
                </a:solidFill>
              </a:rPr>
              <a:t>           </a:t>
            </a:r>
            <a:r>
              <a:rPr lang="en-US" sz="1200" b="0" cap="none" spc="0">
                <a:ln w="0">
                  <a:noFill/>
                </a:ln>
                <a:solidFill>
                  <a:schemeClr val="accent6"/>
                </a:solidFill>
              </a:rPr>
              <a:t>Footwear</a:t>
            </a:r>
            <a:r>
              <a:rPr lang="en-US" sz="1200" b="0" cap="none" spc="0">
                <a:ln w="0">
                  <a:noFill/>
                </a:ln>
                <a:solidFill>
                  <a:schemeClr val="accent1">
                    <a:lumMod val="50000"/>
                  </a:schemeClr>
                </a:solidFill>
              </a:rPr>
              <a:t>            </a:t>
            </a:r>
            <a:r>
              <a:rPr lang="en-US" sz="1200" b="0" cap="none" spc="0">
                <a:ln w="0">
                  <a:noFill/>
                </a:ln>
                <a:solidFill>
                  <a:schemeClr val="accent2">
                    <a:lumMod val="75000"/>
                  </a:schemeClr>
                </a:solidFill>
              </a:rPr>
              <a:t>Technical Insulation &amp; Decoration           </a:t>
            </a:r>
          </a:p>
        </p:txBody>
      </p:sp>
    </p:spTree>
    <p:extLst>
      <p:ext uri="{BB962C8B-B14F-4D97-AF65-F5344CB8AC3E}">
        <p14:creationId xmlns:p14="http://schemas.microsoft.com/office/powerpoint/2010/main" val="1314016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E8637-1A91-E2B8-0FF2-89C0C66AA644}"/>
              </a:ext>
            </a:extLst>
          </p:cNvPr>
          <p:cNvSpPr>
            <a:spLocks noGrp="1"/>
          </p:cNvSpPr>
          <p:nvPr>
            <p:ph type="ctrTitle"/>
          </p:nvPr>
        </p:nvSpPr>
        <p:spPr/>
        <p:txBody>
          <a:bodyPr/>
          <a:lstStyle/>
          <a:p>
            <a:r>
              <a:rPr lang="en-US"/>
              <a:t>WHY IT MATTERS</a:t>
            </a:r>
          </a:p>
        </p:txBody>
      </p:sp>
      <p:sp>
        <p:nvSpPr>
          <p:cNvPr id="3" name="Subtitle 2">
            <a:extLst>
              <a:ext uri="{FF2B5EF4-FFF2-40B4-BE49-F238E27FC236}">
                <a16:creationId xmlns:a16="http://schemas.microsoft.com/office/drawing/2014/main" id="{A359D66A-4A54-A7D2-BF2B-54C1A83E7DAE}"/>
              </a:ext>
            </a:extLst>
          </p:cNvPr>
          <p:cNvSpPr>
            <a:spLocks noGrp="1"/>
          </p:cNvSpPr>
          <p:nvPr>
            <p:ph type="subTitle" idx="1"/>
          </p:nvPr>
        </p:nvSpPr>
        <p:spPr/>
        <p:txBody>
          <a:bodyPr/>
          <a:lstStyle/>
          <a:p>
            <a:r>
              <a:rPr lang="en-US"/>
              <a:t>Polyurethane raw materials and systems enable other downstream industries and promote meaningful job creation</a:t>
            </a:r>
          </a:p>
        </p:txBody>
      </p:sp>
      <p:pic>
        <p:nvPicPr>
          <p:cNvPr id="21" name="Picture Placeholder 20">
            <a:extLst>
              <a:ext uri="{FF2B5EF4-FFF2-40B4-BE49-F238E27FC236}">
                <a16:creationId xmlns:a16="http://schemas.microsoft.com/office/drawing/2014/main" id="{4D8EFFE2-E8AB-312C-6C11-552980575DB4}"/>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l="17020" r="12429" b="20879"/>
          <a:stretch>
            <a:fillRect/>
          </a:stretch>
        </p:blipFill>
        <p:spPr>
          <a:xfrm flipH="1">
            <a:off x="9144000" y="1149909"/>
            <a:ext cx="3048000" cy="2279091"/>
          </a:xfrm>
          <a:prstGeom prst="rect">
            <a:avLst/>
          </a:prstGeom>
        </p:spPr>
      </p:pic>
      <p:pic>
        <p:nvPicPr>
          <p:cNvPr id="19" name="Picture Placeholder 18">
            <a:extLst>
              <a:ext uri="{FF2B5EF4-FFF2-40B4-BE49-F238E27FC236}">
                <a16:creationId xmlns:a16="http://schemas.microsoft.com/office/drawing/2014/main" id="{F569F5A0-7330-F55F-1814-58A108E32FD0}"/>
              </a:ext>
            </a:extLst>
          </p:cNvPr>
          <p:cNvPicPr>
            <a:picLocks noGrp="1" noChangeAspect="1"/>
          </p:cNvPicPr>
          <p:nvPr>
            <p:ph type="pic" sz="quarter" idx="24"/>
          </p:nvPr>
        </p:nvPicPr>
        <p:blipFill>
          <a:blip r:embed="rId3">
            <a:extLst>
              <a:ext uri="{28A0092B-C50C-407E-A947-70E740481C1C}">
                <a14:useLocalDpi xmlns:a14="http://schemas.microsoft.com/office/drawing/2010/main" val="0"/>
              </a:ext>
            </a:extLst>
          </a:blip>
          <a:srcRect l="18915" r="5878"/>
          <a:stretch>
            <a:fillRect/>
          </a:stretch>
        </p:blipFill>
        <p:spPr>
          <a:xfrm>
            <a:off x="9144000" y="3429000"/>
            <a:ext cx="3048000" cy="2279091"/>
          </a:xfrm>
          <a:prstGeom prst="rect">
            <a:avLst/>
          </a:prstGeom>
        </p:spPr>
      </p:pic>
      <p:pic>
        <p:nvPicPr>
          <p:cNvPr id="23" name="Picture Placeholder 22">
            <a:extLst>
              <a:ext uri="{FF2B5EF4-FFF2-40B4-BE49-F238E27FC236}">
                <a16:creationId xmlns:a16="http://schemas.microsoft.com/office/drawing/2014/main" id="{89D7EAE8-CCAC-DAD0-50B9-9017C1DB156B}"/>
              </a:ext>
            </a:extLst>
          </p:cNvPr>
          <p:cNvPicPr>
            <a:picLocks noGrp="1" noChangeAspect="1"/>
          </p:cNvPicPr>
          <p:nvPr>
            <p:ph type="pic" sz="quarter" idx="25"/>
          </p:nvPr>
        </p:nvPicPr>
        <p:blipFill>
          <a:blip r:embed="rId4">
            <a:extLst>
              <a:ext uri="{28A0092B-C50C-407E-A947-70E740481C1C}">
                <a14:useLocalDpi xmlns:a14="http://schemas.microsoft.com/office/drawing/2010/main" val="0"/>
              </a:ext>
            </a:extLst>
          </a:blip>
          <a:srcRect l="15927" t="29512" r="33528" b="13779"/>
          <a:stretch>
            <a:fillRect/>
          </a:stretch>
        </p:blipFill>
        <p:spPr>
          <a:xfrm>
            <a:off x="6096000" y="1149909"/>
            <a:ext cx="3048000" cy="2279091"/>
          </a:xfrm>
          <a:prstGeom prst="rect">
            <a:avLst/>
          </a:prstGeom>
        </p:spPr>
      </p:pic>
      <p:pic>
        <p:nvPicPr>
          <p:cNvPr id="13" name="Picture Placeholder 12">
            <a:extLst>
              <a:ext uri="{FF2B5EF4-FFF2-40B4-BE49-F238E27FC236}">
                <a16:creationId xmlns:a16="http://schemas.microsoft.com/office/drawing/2014/main" id="{78F3313D-67FA-239A-6DC2-C557D3C7DACC}"/>
              </a:ext>
            </a:extLst>
          </p:cNvPr>
          <p:cNvPicPr>
            <a:picLocks noGrp="1" noChangeAspect="1"/>
          </p:cNvPicPr>
          <p:nvPr>
            <p:ph type="pic" sz="quarter" idx="26"/>
          </p:nvPr>
        </p:nvPicPr>
        <p:blipFill>
          <a:blip r:embed="rId5">
            <a:extLst>
              <a:ext uri="{28A0092B-C50C-407E-A947-70E740481C1C}">
                <a14:useLocalDpi xmlns:a14="http://schemas.microsoft.com/office/drawing/2010/main" val="0"/>
              </a:ext>
            </a:extLst>
          </a:blip>
          <a:srcRect t="8329" r="31034"/>
          <a:stretch>
            <a:fillRect/>
          </a:stretch>
        </p:blipFill>
        <p:spPr>
          <a:xfrm>
            <a:off x="6096000" y="3429000"/>
            <a:ext cx="3048000" cy="2279091"/>
          </a:xfrm>
          <a:prstGeom prst="rect">
            <a:avLst/>
          </a:prstGeom>
        </p:spPr>
      </p:pic>
      <p:sp>
        <p:nvSpPr>
          <p:cNvPr id="8" name="Text Placeholder 7">
            <a:extLst>
              <a:ext uri="{FF2B5EF4-FFF2-40B4-BE49-F238E27FC236}">
                <a16:creationId xmlns:a16="http://schemas.microsoft.com/office/drawing/2014/main" id="{5560ACEA-AABF-0AAD-28A0-2702EA35A362}"/>
              </a:ext>
            </a:extLst>
          </p:cNvPr>
          <p:cNvSpPr>
            <a:spLocks noGrp="1"/>
          </p:cNvSpPr>
          <p:nvPr>
            <p:ph type="body" sz="quarter" idx="10"/>
          </p:nvPr>
        </p:nvSpPr>
        <p:spPr/>
        <p:txBody>
          <a:bodyPr/>
          <a:lstStyle/>
          <a:p>
            <a:r>
              <a:rPr lang="en-US">
                <a:solidFill>
                  <a:schemeClr val="accent3"/>
                </a:solidFill>
              </a:rPr>
              <a:t>What Are Polyurethanes &amp; Why They Matter</a:t>
            </a:r>
          </a:p>
          <a:p>
            <a:endParaRPr lang="en-US">
              <a:solidFill>
                <a:schemeClr val="accent3"/>
              </a:solidFill>
            </a:endParaRPr>
          </a:p>
        </p:txBody>
      </p:sp>
      <p:sp>
        <p:nvSpPr>
          <p:cNvPr id="9" name="Text Placeholder 8">
            <a:extLst>
              <a:ext uri="{FF2B5EF4-FFF2-40B4-BE49-F238E27FC236}">
                <a16:creationId xmlns:a16="http://schemas.microsoft.com/office/drawing/2014/main" id="{EE1F18CC-1725-46F7-87C5-6427BB206405}"/>
              </a:ext>
            </a:extLst>
          </p:cNvPr>
          <p:cNvSpPr>
            <a:spLocks noGrp="1"/>
          </p:cNvSpPr>
          <p:nvPr>
            <p:ph type="body" sz="quarter" idx="27"/>
          </p:nvPr>
        </p:nvSpPr>
        <p:spPr/>
        <p:txBody>
          <a:bodyPr/>
          <a:lstStyle/>
          <a:p>
            <a:r>
              <a:rPr lang="en-US"/>
              <a:t>A highly adaptable polymer family that can be tailored into durable and versatile foams, elastomers, coatings, adhesives, and sealants.</a:t>
            </a:r>
          </a:p>
          <a:p>
            <a:r>
              <a:rPr lang="en-US"/>
              <a:t>A USD 80+ billion global industry, touching nearly every manufacturing segment and still expanding worldwide.</a:t>
            </a:r>
          </a:p>
          <a:p>
            <a:r>
              <a:rPr lang="en-US"/>
              <a:t>Typically grows at 1.5–2× global GDP—benefiting from megatrends such as urbanization, construction spending, cold-chain expansion, furniture, and mobility.</a:t>
            </a:r>
          </a:p>
          <a:p>
            <a:r>
              <a:rPr lang="en-US"/>
              <a:t>Used across thousands of applications spanning construction, automotive, furniture &amp; bedding, appliances, textiles, electronics, medical, packaging, footwear, and more.</a:t>
            </a:r>
          </a:p>
          <a:p>
            <a:r>
              <a:rPr lang="en-US"/>
              <a:t>Critical enabler of everyday living—improving energy efficiency, comfort, safety, and durability.</a:t>
            </a:r>
          </a:p>
          <a:p>
            <a:endParaRPr lang="en-US"/>
          </a:p>
        </p:txBody>
      </p:sp>
    </p:spTree>
    <p:extLst>
      <p:ext uri="{BB962C8B-B14F-4D97-AF65-F5344CB8AC3E}">
        <p14:creationId xmlns:p14="http://schemas.microsoft.com/office/powerpoint/2010/main" val="4290112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BB57D-B3E6-36F9-11C1-303B6BE30743}"/>
              </a:ext>
            </a:extLst>
          </p:cNvPr>
          <p:cNvSpPr>
            <a:spLocks noGrp="1"/>
          </p:cNvSpPr>
          <p:nvPr>
            <p:ph type="ctrTitle"/>
          </p:nvPr>
        </p:nvSpPr>
        <p:spPr/>
        <p:txBody>
          <a:bodyPr/>
          <a:lstStyle/>
          <a:p>
            <a:r>
              <a:rPr lang="en-US"/>
              <a:t>WHY IT MATTERS</a:t>
            </a:r>
          </a:p>
        </p:txBody>
      </p:sp>
      <p:sp>
        <p:nvSpPr>
          <p:cNvPr id="3" name="Subtitle 2">
            <a:extLst>
              <a:ext uri="{FF2B5EF4-FFF2-40B4-BE49-F238E27FC236}">
                <a16:creationId xmlns:a16="http://schemas.microsoft.com/office/drawing/2014/main" id="{B6F5404C-5920-E6B3-DD11-FF36D15E9BA1}"/>
              </a:ext>
            </a:extLst>
          </p:cNvPr>
          <p:cNvSpPr>
            <a:spLocks noGrp="1"/>
          </p:cNvSpPr>
          <p:nvPr>
            <p:ph type="subTitle" idx="1"/>
          </p:nvPr>
        </p:nvSpPr>
        <p:spPr/>
        <p:txBody>
          <a:bodyPr/>
          <a:lstStyle/>
          <a:p>
            <a:r>
              <a:rPr lang="en-US"/>
              <a:t>Adhesives that promote safe packaging of consumer goods and enable local food security</a:t>
            </a:r>
          </a:p>
        </p:txBody>
      </p:sp>
      <p:pic>
        <p:nvPicPr>
          <p:cNvPr id="12" name="Picture Placeholder 11">
            <a:extLst>
              <a:ext uri="{FF2B5EF4-FFF2-40B4-BE49-F238E27FC236}">
                <a16:creationId xmlns:a16="http://schemas.microsoft.com/office/drawing/2014/main" id="{7CE5FFBD-8495-0B02-C6DA-91C0CEE1E9DD}"/>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t="808" r="34694" b="24924"/>
          <a:stretch>
            <a:fillRect/>
          </a:stretch>
        </p:blipFill>
        <p:spPr>
          <a:xfrm>
            <a:off x="3048000" y="1149909"/>
            <a:ext cx="3048000" cy="2279091"/>
          </a:xfrm>
          <a:prstGeom prst="rect">
            <a:avLst/>
          </a:prstGeom>
        </p:spPr>
      </p:pic>
      <p:pic>
        <p:nvPicPr>
          <p:cNvPr id="17" name="Picture Placeholder 16">
            <a:extLst>
              <a:ext uri="{FF2B5EF4-FFF2-40B4-BE49-F238E27FC236}">
                <a16:creationId xmlns:a16="http://schemas.microsoft.com/office/drawing/2014/main" id="{3B3B7667-4571-8CD9-3CD5-A53FEFD3EB1A}"/>
              </a:ext>
            </a:extLst>
          </p:cNvPr>
          <p:cNvPicPr>
            <a:picLocks noGrp="1" noChangeAspect="1"/>
          </p:cNvPicPr>
          <p:nvPr>
            <p:ph type="pic" sz="quarter" idx="24"/>
          </p:nvPr>
        </p:nvPicPr>
        <p:blipFill>
          <a:blip r:embed="rId3">
            <a:extLst>
              <a:ext uri="{28A0092B-C50C-407E-A947-70E740481C1C}">
                <a14:useLocalDpi xmlns:a14="http://schemas.microsoft.com/office/drawing/2010/main" val="0"/>
              </a:ext>
            </a:extLst>
          </a:blip>
          <a:srcRect l="14421" t="9058" r="17548" b="10517"/>
          <a:stretch>
            <a:fillRect/>
          </a:stretch>
        </p:blipFill>
        <p:spPr>
          <a:xfrm>
            <a:off x="3048000" y="3827000"/>
            <a:ext cx="3048000" cy="1891251"/>
          </a:xfrm>
          <a:prstGeom prst="rect">
            <a:avLst/>
          </a:prstGeom>
        </p:spPr>
      </p:pic>
      <p:pic>
        <p:nvPicPr>
          <p:cNvPr id="18" name="Picture Placeholder 17">
            <a:extLst>
              <a:ext uri="{FF2B5EF4-FFF2-40B4-BE49-F238E27FC236}">
                <a16:creationId xmlns:a16="http://schemas.microsoft.com/office/drawing/2014/main" id="{1CADD7B3-447F-004B-20AA-99006FF4BCBA}"/>
              </a:ext>
            </a:extLst>
          </p:cNvPr>
          <p:cNvPicPr>
            <a:picLocks noGrp="1" noChangeAspect="1"/>
          </p:cNvPicPr>
          <p:nvPr>
            <p:ph type="pic" sz="quarter" idx="25"/>
          </p:nvPr>
        </p:nvPicPr>
        <p:blipFill>
          <a:blip r:embed="rId4">
            <a:extLst>
              <a:ext uri="{28A0092B-C50C-407E-A947-70E740481C1C}">
                <a14:useLocalDpi xmlns:a14="http://schemas.microsoft.com/office/drawing/2010/main" val="0"/>
              </a:ext>
            </a:extLst>
          </a:blip>
          <a:srcRect l="9995" t="33385" r="13860" b="26354"/>
          <a:stretch>
            <a:fillRect/>
          </a:stretch>
        </p:blipFill>
        <p:spPr>
          <a:xfrm>
            <a:off x="0" y="1149909"/>
            <a:ext cx="3048000" cy="2279091"/>
          </a:xfrm>
          <a:prstGeom prst="rect">
            <a:avLst/>
          </a:prstGeom>
        </p:spPr>
      </p:pic>
      <p:sp>
        <p:nvSpPr>
          <p:cNvPr id="8" name="Text Placeholder 7">
            <a:extLst>
              <a:ext uri="{FF2B5EF4-FFF2-40B4-BE49-F238E27FC236}">
                <a16:creationId xmlns:a16="http://schemas.microsoft.com/office/drawing/2014/main" id="{12DA99B5-7B99-399F-CE76-611BD9373853}"/>
              </a:ext>
            </a:extLst>
          </p:cNvPr>
          <p:cNvSpPr>
            <a:spLocks noGrp="1"/>
          </p:cNvSpPr>
          <p:nvPr>
            <p:ph type="body" sz="quarter" idx="10"/>
          </p:nvPr>
        </p:nvSpPr>
        <p:spPr>
          <a:xfrm>
            <a:off x="7529618" y="1318612"/>
            <a:ext cx="4026842" cy="586388"/>
          </a:xfrm>
        </p:spPr>
        <p:txBody>
          <a:bodyPr/>
          <a:lstStyle/>
          <a:p>
            <a:r>
              <a:rPr lang="en-US">
                <a:solidFill>
                  <a:schemeClr val="accent6"/>
                </a:solidFill>
              </a:rPr>
              <a:t>What Are Flexible Packaging Adhesives &amp; Why They Matter </a:t>
            </a:r>
          </a:p>
        </p:txBody>
      </p:sp>
      <p:sp>
        <p:nvSpPr>
          <p:cNvPr id="9" name="Text Placeholder 8">
            <a:extLst>
              <a:ext uri="{FF2B5EF4-FFF2-40B4-BE49-F238E27FC236}">
                <a16:creationId xmlns:a16="http://schemas.microsoft.com/office/drawing/2014/main" id="{1866DD79-AB17-0B1D-81B6-1B5653AC0F4A}"/>
              </a:ext>
            </a:extLst>
          </p:cNvPr>
          <p:cNvSpPr>
            <a:spLocks noGrp="1"/>
          </p:cNvSpPr>
          <p:nvPr>
            <p:ph type="body" sz="quarter" idx="27"/>
          </p:nvPr>
        </p:nvSpPr>
        <p:spPr/>
        <p:txBody>
          <a:bodyPr/>
          <a:lstStyle/>
          <a:p>
            <a:r>
              <a:rPr lang="en-US"/>
              <a:t>Specialized polymers that combine the performance features of two or more different films, foils, and papers into durable, lightweight packaging.</a:t>
            </a:r>
          </a:p>
          <a:p>
            <a:r>
              <a:rPr lang="en-US"/>
              <a:t>A USD 5–6 billion global market, projected to exceed USD 8 billion by 2033.</a:t>
            </a:r>
          </a:p>
          <a:p>
            <a:r>
              <a:rPr lang="en-US"/>
              <a:t>Expanding at a steady ~5–6% CAGR, slightly outpacing global GDP.</a:t>
            </a:r>
          </a:p>
          <a:p>
            <a:r>
              <a:rPr lang="en-US"/>
              <a:t>Used in thousands of applications across food, pharma, e-commerce, and consumer goods.</a:t>
            </a:r>
          </a:p>
          <a:p>
            <a:r>
              <a:rPr lang="en-US"/>
              <a:t>Critical for food safety, product preservation, consumer appeal, packaging efficiency, and sustainability.</a:t>
            </a:r>
          </a:p>
          <a:p>
            <a:endParaRPr lang="en-US"/>
          </a:p>
          <a:p>
            <a:endParaRPr lang="en-US"/>
          </a:p>
          <a:p>
            <a:endParaRPr lang="en-US"/>
          </a:p>
        </p:txBody>
      </p:sp>
      <p:pic>
        <p:nvPicPr>
          <p:cNvPr id="7" name="Picture Placeholder 6">
            <a:extLst>
              <a:ext uri="{FF2B5EF4-FFF2-40B4-BE49-F238E27FC236}">
                <a16:creationId xmlns:a16="http://schemas.microsoft.com/office/drawing/2014/main" id="{DD7F8FED-9BDA-20C8-EEE1-789D94D566D2}"/>
              </a:ext>
            </a:extLst>
          </p:cNvPr>
          <p:cNvPicPr>
            <a:picLocks noGrp="1" noChangeAspect="1"/>
          </p:cNvPicPr>
          <p:nvPr>
            <p:ph type="pic" sz="quarter" idx="26"/>
          </p:nvPr>
        </p:nvPicPr>
        <p:blipFill>
          <a:blip r:embed="rId5">
            <a:extLst>
              <a:ext uri="{28A0092B-C50C-407E-A947-70E740481C1C}">
                <a14:useLocalDpi xmlns:a14="http://schemas.microsoft.com/office/drawing/2010/main" val="0"/>
              </a:ext>
            </a:extLst>
          </a:blip>
          <a:srcRect l="14434" t="14121" r="13399" b="5021"/>
          <a:stretch>
            <a:fillRect/>
          </a:stretch>
        </p:blipFill>
        <p:spPr>
          <a:xfrm>
            <a:off x="0" y="3429000"/>
            <a:ext cx="3048000" cy="2279091"/>
          </a:xfrm>
          <a:prstGeom prst="rect">
            <a:avLst/>
          </a:prstGeom>
        </p:spPr>
      </p:pic>
    </p:spTree>
    <p:extLst>
      <p:ext uri="{BB962C8B-B14F-4D97-AF65-F5344CB8AC3E}">
        <p14:creationId xmlns:p14="http://schemas.microsoft.com/office/powerpoint/2010/main" val="2043924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D82CE-F221-5313-C5B5-B88FEDE72834}"/>
              </a:ext>
            </a:extLst>
          </p:cNvPr>
          <p:cNvSpPr>
            <a:spLocks noGrp="1"/>
          </p:cNvSpPr>
          <p:nvPr>
            <p:ph type="ctrTitle"/>
          </p:nvPr>
        </p:nvSpPr>
        <p:spPr/>
        <p:txBody>
          <a:bodyPr/>
          <a:lstStyle/>
          <a:p>
            <a:r>
              <a:rPr lang="en-US"/>
              <a:t>OUR SOLUTIONS          </a:t>
            </a:r>
          </a:p>
        </p:txBody>
      </p:sp>
      <p:sp>
        <p:nvSpPr>
          <p:cNvPr id="3" name="Subtitle 2">
            <a:extLst>
              <a:ext uri="{FF2B5EF4-FFF2-40B4-BE49-F238E27FC236}">
                <a16:creationId xmlns:a16="http://schemas.microsoft.com/office/drawing/2014/main" id="{C8EF9740-6A7F-4ECA-4668-3962D0FD31B5}"/>
              </a:ext>
            </a:extLst>
          </p:cNvPr>
          <p:cNvSpPr>
            <a:spLocks noGrp="1"/>
          </p:cNvSpPr>
          <p:nvPr>
            <p:ph type="subTitle" idx="1"/>
          </p:nvPr>
        </p:nvSpPr>
        <p:spPr/>
        <p:txBody>
          <a:bodyPr/>
          <a:lstStyle/>
          <a:p>
            <a:r>
              <a:rPr lang="en-US"/>
              <a:t>A comprehensive product range built on expertise in supplying raw materials to industries and our passion for PU chemistry</a:t>
            </a:r>
          </a:p>
        </p:txBody>
      </p:sp>
      <p:graphicFrame>
        <p:nvGraphicFramePr>
          <p:cNvPr id="16" name="Table 15">
            <a:extLst>
              <a:ext uri="{FF2B5EF4-FFF2-40B4-BE49-F238E27FC236}">
                <a16:creationId xmlns:a16="http://schemas.microsoft.com/office/drawing/2014/main" id="{6D768AB7-413D-B013-29A7-B5B00C38A459}"/>
              </a:ext>
            </a:extLst>
          </p:cNvPr>
          <p:cNvGraphicFramePr>
            <a:graphicFrameLocks noGrp="1"/>
          </p:cNvGraphicFramePr>
          <p:nvPr>
            <p:extLst>
              <p:ext uri="{D42A27DB-BD31-4B8C-83A1-F6EECF244321}">
                <p14:modId xmlns:p14="http://schemas.microsoft.com/office/powerpoint/2010/main" val="859997597"/>
              </p:ext>
            </p:extLst>
          </p:nvPr>
        </p:nvGraphicFramePr>
        <p:xfrm>
          <a:off x="359665" y="946905"/>
          <a:ext cx="11463020" cy="5044180"/>
        </p:xfrm>
        <a:graphic>
          <a:graphicData uri="http://schemas.openxmlformats.org/drawingml/2006/table">
            <a:tbl>
              <a:tblPr firstRow="1" bandRow="1">
                <a:tableStyleId>{5C22544A-7EE6-4342-B048-85BDC9FD1C3A}</a:tableStyleId>
              </a:tblPr>
              <a:tblGrid>
                <a:gridCol w="1554479">
                  <a:extLst>
                    <a:ext uri="{9D8B030D-6E8A-4147-A177-3AD203B41FA5}">
                      <a16:colId xmlns:a16="http://schemas.microsoft.com/office/drawing/2014/main" val="107850989"/>
                    </a:ext>
                  </a:extLst>
                </a:gridCol>
                <a:gridCol w="1894628">
                  <a:extLst>
                    <a:ext uri="{9D8B030D-6E8A-4147-A177-3AD203B41FA5}">
                      <a16:colId xmlns:a16="http://schemas.microsoft.com/office/drawing/2014/main" val="807605606"/>
                    </a:ext>
                  </a:extLst>
                </a:gridCol>
                <a:gridCol w="2677372">
                  <a:extLst>
                    <a:ext uri="{9D8B030D-6E8A-4147-A177-3AD203B41FA5}">
                      <a16:colId xmlns:a16="http://schemas.microsoft.com/office/drawing/2014/main" val="629986923"/>
                    </a:ext>
                  </a:extLst>
                </a:gridCol>
                <a:gridCol w="5336541">
                  <a:extLst>
                    <a:ext uri="{9D8B030D-6E8A-4147-A177-3AD203B41FA5}">
                      <a16:colId xmlns:a16="http://schemas.microsoft.com/office/drawing/2014/main" val="2556042830"/>
                    </a:ext>
                  </a:extLst>
                </a:gridCol>
              </a:tblGrid>
              <a:tr h="360432">
                <a:tc>
                  <a:txBody>
                    <a:bodyPr/>
                    <a:lstStyle/>
                    <a:p>
                      <a:r>
                        <a:rPr lang="en-US" sz="1150">
                          <a:solidFill>
                            <a:schemeClr val="tx2"/>
                          </a:solidFill>
                          <a:latin typeface="+mj-lt"/>
                        </a:rPr>
                        <a:t>PRODUCT GROUP</a:t>
                      </a:r>
                    </a:p>
                  </a:txBody>
                  <a:tcPr marT="9144"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150">
                          <a:solidFill>
                            <a:schemeClr val="tx2"/>
                          </a:solidFill>
                          <a:latin typeface="+mj-lt"/>
                        </a:rPr>
                        <a:t>    SUBGROUP</a:t>
                      </a:r>
                    </a:p>
                  </a:txBody>
                  <a:tcPr marT="9144"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150">
                          <a:solidFill>
                            <a:schemeClr val="tx2"/>
                          </a:solidFill>
                          <a:latin typeface="+mj-lt"/>
                        </a:rPr>
                        <a:t>    BCI BRAND </a:t>
                      </a:r>
                    </a:p>
                  </a:txBody>
                  <a:tcPr marT="9144"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150">
                          <a:solidFill>
                            <a:schemeClr val="tx2"/>
                          </a:solidFill>
                          <a:latin typeface="+mj-lt"/>
                        </a:rPr>
                        <a:t>    MAJOR APPLICATIONS</a:t>
                      </a:r>
                    </a:p>
                  </a:txBody>
                  <a:tcPr marT="9144"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60782780"/>
                  </a:ext>
                </a:extLst>
              </a:tr>
              <a:tr h="217382">
                <a:tc rowSpan="4">
                  <a:txBody>
                    <a:bodyPr/>
                    <a:lstStyle/>
                    <a:p>
                      <a:r>
                        <a:rPr lang="en-US" sz="1000">
                          <a:solidFill>
                            <a:schemeClr val="accent1">
                              <a:lumMod val="50000"/>
                            </a:schemeClr>
                          </a:solidFill>
                          <a:latin typeface="+mj-lt"/>
                        </a:rPr>
                        <a:t>PU Systems</a:t>
                      </a:r>
                    </a:p>
                  </a:txBody>
                  <a:tcPr marL="45720" marR="9144" marT="27432" marB="0">
                    <a:lnL w="12700" cmpd="sng">
                      <a:noFill/>
                    </a:lnL>
                    <a:lnR w="12700" cmpd="sng">
                      <a:noFill/>
                    </a:lnR>
                    <a:lnT w="38100" cmpd="sng">
                      <a:noFill/>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a:solidFill>
                            <a:schemeClr val="tx2"/>
                          </a:solidFill>
                          <a:latin typeface="+mn-lt"/>
                        </a:rPr>
                        <a:t>PU Rigid Systems</a:t>
                      </a:r>
                    </a:p>
                  </a:txBody>
                  <a:tcPr marT="27432" marB="0">
                    <a:lnL w="12700" cmpd="sng">
                      <a:noFill/>
                    </a:lnL>
                    <a:lnR w="12700" cmpd="sng">
                      <a:noFill/>
                    </a:lnR>
                    <a:lnT w="38100" cmpd="sng">
                      <a:noFill/>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r>
                        <a:rPr lang="en-US" sz="1000">
                          <a:solidFill>
                            <a:schemeClr val="tx2"/>
                          </a:solidFill>
                          <a:latin typeface="+mn-lt"/>
                        </a:rPr>
                        <a:t>POLYREX – PROMOL </a:t>
                      </a:r>
                      <a:r>
                        <a:rPr lang="en-US" sz="800"/>
                        <a:t> </a:t>
                      </a:r>
                      <a:endParaRPr lang="en-US" sz="700">
                        <a:solidFill>
                          <a:schemeClr val="tx2"/>
                        </a:solidFill>
                        <a:latin typeface="+mn-lt"/>
                      </a:endParaRPr>
                    </a:p>
                  </a:txBody>
                  <a:tcPr marT="109728" marB="0">
                    <a:lnL w="12700" cmpd="sng">
                      <a:noFill/>
                    </a:lnL>
                    <a:lnR w="12700" cmpd="sng">
                      <a:noFill/>
                    </a:lnR>
                    <a:lnT w="38100" cmpd="sng">
                      <a:noFill/>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50">
                          <a:solidFill>
                            <a:schemeClr val="tx2"/>
                          </a:solidFill>
                          <a:latin typeface="+mn-lt"/>
                        </a:rPr>
                        <a:t>Continuous &amp; discontinuous panels; appliances; block foam; ducts; window shutters; wood imitation; etc.</a:t>
                      </a:r>
                    </a:p>
                  </a:txBody>
                  <a:tcPr marT="27432" marB="0">
                    <a:lnL w="12700" cmpd="sng">
                      <a:noFill/>
                    </a:lnL>
                    <a:lnR w="12700" cmpd="sng">
                      <a:noFill/>
                    </a:lnR>
                    <a:lnT w="38100" cmpd="sng">
                      <a:noFill/>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1690890"/>
                  </a:ext>
                </a:extLst>
              </a:tr>
              <a:tr h="178065">
                <a:tc vMerge="1">
                  <a:txBody>
                    <a:bodyPr/>
                    <a:lstStyle/>
                    <a:p>
                      <a:endParaRPr lang="en-US" sz="1000">
                        <a:latin typeface="+mj-lt"/>
                      </a:endParaRPr>
                    </a:p>
                  </a:txBody>
                  <a:tcPr>
                    <a:lnT w="12700" cmpd="sng">
                      <a:noFill/>
                    </a:lnT>
                  </a:tcPr>
                </a:tc>
                <a:tc>
                  <a:txBody>
                    <a:bodyPr/>
                    <a:lstStyle/>
                    <a:p>
                      <a:r>
                        <a:rPr lang="en-US" sz="1000">
                          <a:solidFill>
                            <a:schemeClr val="tx2"/>
                          </a:solidFill>
                          <a:latin typeface="+mn-lt"/>
                        </a:rPr>
                        <a:t>PU Flexible Molded Systems</a:t>
                      </a:r>
                    </a:p>
                  </a:txBody>
                  <a:tcPr marT="27432" marB="0">
                    <a:lnR w="12700" cmpd="sng">
                      <a:noFill/>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sz="1050">
                        <a:latin typeface="+mn-lt"/>
                      </a:endParaRPr>
                    </a:p>
                  </a:txBody>
                  <a:tcPr>
                    <a:lnL w="12700" cmpd="sng">
                      <a:noFill/>
                    </a:lnL>
                    <a:lnT w="12700" cmpd="sng">
                      <a:noFill/>
                    </a:lnT>
                  </a:tcPr>
                </a:tc>
                <a:tc>
                  <a:txBody>
                    <a:bodyPr/>
                    <a:lstStyle/>
                    <a:p>
                      <a:r>
                        <a:rPr lang="en-US" sz="850">
                          <a:solidFill>
                            <a:schemeClr val="tx2"/>
                          </a:solidFill>
                          <a:latin typeface="+mn-lt"/>
                        </a:rPr>
                        <a:t>Office furniture; auto parts; Visco elastic memory foam; rebounded foam</a:t>
                      </a:r>
                    </a:p>
                  </a:txBody>
                  <a:tcPr marT="27432" marB="0">
                    <a:lnR w="12700" cmpd="sng">
                      <a:noFill/>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046980"/>
                  </a:ext>
                </a:extLst>
              </a:tr>
              <a:tr h="217382">
                <a:tc vMerge="1">
                  <a:txBody>
                    <a:bodyPr/>
                    <a:lstStyle/>
                    <a:p>
                      <a:endParaRPr lang="en-US" sz="1000">
                        <a:latin typeface="+mj-lt"/>
                      </a:endParaRPr>
                    </a:p>
                  </a:txBody>
                  <a:tcPr>
                    <a:lnT w="12700" cmpd="sng">
                      <a:noFill/>
                    </a:lnT>
                  </a:tcPr>
                </a:tc>
                <a:tc>
                  <a:txBody>
                    <a:bodyPr/>
                    <a:lstStyle/>
                    <a:p>
                      <a:r>
                        <a:rPr lang="en-US" sz="1000">
                          <a:solidFill>
                            <a:schemeClr val="tx2"/>
                          </a:solidFill>
                          <a:latin typeface="+mn-lt"/>
                        </a:rPr>
                        <a:t>Panel Glue</a:t>
                      </a:r>
                    </a:p>
                  </a:txBody>
                  <a:tcPr marT="27432" marB="0">
                    <a:lnR w="12700" cmpd="sng">
                      <a:noFill/>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a:solidFill>
                            <a:schemeClr val="tx2"/>
                          </a:solidFill>
                          <a:latin typeface="+mn-lt"/>
                        </a:rPr>
                        <a:t>STYROBOND</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50">
                          <a:solidFill>
                            <a:schemeClr val="tx2"/>
                          </a:solidFill>
                          <a:latin typeface="+mn-lt"/>
                        </a:rPr>
                        <a:t>Adhesives for PIR, EPS/XPS and Rockwool Panels Adhesives for PIR, EPS/XPS and Rockwool Panels </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580841"/>
                  </a:ext>
                </a:extLst>
              </a:tr>
              <a:tr h="217382">
                <a:tc vMerge="1">
                  <a:txBody>
                    <a:bodyPr/>
                    <a:lstStyle/>
                    <a:p>
                      <a:endParaRPr lang="en-US" sz="1000">
                        <a:latin typeface="+mj-lt"/>
                      </a:endParaRPr>
                    </a:p>
                  </a:txBody>
                  <a:tcPr/>
                </a:tc>
                <a:tc>
                  <a:txBody>
                    <a:bodyPr/>
                    <a:lstStyle/>
                    <a:p>
                      <a:r>
                        <a:rPr lang="en-US" sz="1000">
                          <a:solidFill>
                            <a:schemeClr val="tx2"/>
                          </a:solidFill>
                          <a:latin typeface="+mn-lt"/>
                        </a:rPr>
                        <a:t>Additives</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a:solidFill>
                            <a:schemeClr val="tx2"/>
                          </a:solidFill>
                          <a:latin typeface="+mn-lt"/>
                        </a:rPr>
                        <a:t>ADDREX - TEMOL; TEMFLAME</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50">
                          <a:solidFill>
                            <a:schemeClr val="tx2"/>
                          </a:solidFill>
                          <a:latin typeface="+mn-lt"/>
                        </a:rPr>
                        <a:t>Various additives for PU systems</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1161861"/>
                  </a:ext>
                </a:extLst>
              </a:tr>
              <a:tr h="224177">
                <a:tc rowSpan="2">
                  <a:txBody>
                    <a:bodyPr/>
                    <a:lstStyle/>
                    <a:p>
                      <a:r>
                        <a:rPr lang="en-US" sz="1000">
                          <a:solidFill>
                            <a:schemeClr val="accent6"/>
                          </a:solidFill>
                          <a:latin typeface="+mj-lt"/>
                        </a:rPr>
                        <a:t>Flexible Packaging Adhesives </a:t>
                      </a:r>
                    </a:p>
                  </a:txBody>
                  <a:tcPr marL="45720" marR="9144"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Solvent Less</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ECOLAD SL</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850">
                          <a:solidFill>
                            <a:schemeClr val="tx2"/>
                          </a:solidFill>
                          <a:latin typeface="+mn-lt"/>
                        </a:rPr>
                        <a:t>Standard, medium and high-performance solvent less adhesives for flexible packaging </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extLst>
                  <a:ext uri="{0D108BD9-81ED-4DB2-BD59-A6C34878D82A}">
                    <a16:rowId xmlns:a16="http://schemas.microsoft.com/office/drawing/2014/main" val="64883371"/>
                  </a:ext>
                </a:extLst>
              </a:tr>
              <a:tr h="224177">
                <a:tc vMerge="1">
                  <a:txBody>
                    <a:bodyPr/>
                    <a:lstStyle/>
                    <a:p>
                      <a:endParaRPr lang="en-US" sz="1000">
                        <a:latin typeface="+mj-lt"/>
                      </a:endParaRPr>
                    </a:p>
                  </a:txBody>
                  <a:tcPr/>
                </a:tc>
                <a:tc>
                  <a:txBody>
                    <a:bodyPr/>
                    <a:lstStyle/>
                    <a:p>
                      <a:r>
                        <a:rPr lang="en-US" sz="1050">
                          <a:solidFill>
                            <a:schemeClr val="tx2"/>
                          </a:solidFill>
                          <a:latin typeface="+mn-lt"/>
                        </a:rPr>
                        <a:t>Solvent Base</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ECOLAD SB</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850">
                          <a:solidFill>
                            <a:schemeClr val="tx2"/>
                          </a:solidFill>
                          <a:latin typeface="+mn-lt"/>
                        </a:rPr>
                        <a:t>Standard, medium and high-performance solvent base adhesives for flexible packaging </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extLst>
                  <a:ext uri="{0D108BD9-81ED-4DB2-BD59-A6C34878D82A}">
                    <a16:rowId xmlns:a16="http://schemas.microsoft.com/office/drawing/2014/main" val="1834264893"/>
                  </a:ext>
                </a:extLst>
              </a:tr>
              <a:tr h="224177">
                <a:tc rowSpan="4">
                  <a:txBody>
                    <a:bodyPr/>
                    <a:lstStyle/>
                    <a:p>
                      <a:r>
                        <a:rPr lang="en-US" sz="1000">
                          <a:solidFill>
                            <a:schemeClr val="accent1">
                              <a:lumMod val="75000"/>
                            </a:schemeClr>
                          </a:solidFill>
                          <a:latin typeface="+mj-lt"/>
                        </a:rPr>
                        <a:t>Footwear Systems </a:t>
                      </a:r>
                    </a:p>
                  </a:txBody>
                  <a:tcPr marL="45720" marR="9144"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endParaRPr lang="en-US" sz="1050">
                        <a:solidFill>
                          <a:schemeClr val="tx2"/>
                        </a:solidFill>
                        <a:latin typeface="+mn-lt"/>
                      </a:endParaRPr>
                    </a:p>
                    <a:p>
                      <a:r>
                        <a:rPr lang="en-US" sz="1050">
                          <a:solidFill>
                            <a:schemeClr val="tx2"/>
                          </a:solidFill>
                          <a:latin typeface="+mn-lt"/>
                        </a:rPr>
                        <a:t>PU Footwear Systems</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50">
                          <a:solidFill>
                            <a:schemeClr val="tx2"/>
                          </a:solidFill>
                          <a:latin typeface="+mn-lt"/>
                        </a:rPr>
                        <a:t>POLYREX</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endParaRPr lang="en-US" sz="850">
                        <a:solidFill>
                          <a:schemeClr val="tx2"/>
                        </a:solidFill>
                        <a:latin typeface="+mn-lt"/>
                      </a:endParaRPr>
                    </a:p>
                    <a:p>
                      <a:endParaRPr lang="en-US" sz="850">
                        <a:solidFill>
                          <a:schemeClr val="tx2"/>
                        </a:solidFill>
                        <a:latin typeface="+mn-lt"/>
                      </a:endParaRPr>
                    </a:p>
                    <a:p>
                      <a:r>
                        <a:rPr lang="en-US" sz="850">
                          <a:solidFill>
                            <a:schemeClr val="tx2"/>
                          </a:solidFill>
                          <a:latin typeface="+mn-lt"/>
                        </a:rPr>
                        <a:t>PU Systems for the production of soles, slippers, fashion, casual, sport ,and safety shoes </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5106272"/>
                  </a:ext>
                </a:extLst>
              </a:tr>
              <a:tr h="224177">
                <a:tc vMerge="1">
                  <a:txBody>
                    <a:bodyPr/>
                    <a:lstStyle/>
                    <a:p>
                      <a:endParaRPr lang="en-US" sz="1000">
                        <a:latin typeface="+mj-lt"/>
                      </a:endParaRPr>
                    </a:p>
                  </a:txBody>
                  <a:tcPr/>
                </a:tc>
                <a:tc vMerge="1">
                  <a:txBody>
                    <a:bodyPr/>
                    <a:lstStyle/>
                    <a:p>
                      <a:endParaRPr lang="en-US" sz="1050">
                        <a:latin typeface="+mn-lt"/>
                      </a:endParaRPr>
                    </a:p>
                  </a:txBody>
                  <a:tcPr/>
                </a:tc>
                <a:tc>
                  <a:txBody>
                    <a:bodyPr/>
                    <a:lstStyle/>
                    <a:p>
                      <a:r>
                        <a:rPr lang="en-US" sz="1050">
                          <a:solidFill>
                            <a:schemeClr val="tx2"/>
                          </a:solidFill>
                          <a:latin typeface="+mn-lt"/>
                        </a:rPr>
                        <a:t>ISOREX - ISOTEM</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sz="850">
                        <a:latin typeface="+mn-lt"/>
                      </a:endParaRPr>
                    </a:p>
                  </a:txBody>
                  <a:tcPr/>
                </a:tc>
                <a:extLst>
                  <a:ext uri="{0D108BD9-81ED-4DB2-BD59-A6C34878D82A}">
                    <a16:rowId xmlns:a16="http://schemas.microsoft.com/office/drawing/2014/main" val="675829826"/>
                  </a:ext>
                </a:extLst>
              </a:tr>
              <a:tr h="224177">
                <a:tc vMerge="1">
                  <a:txBody>
                    <a:bodyPr/>
                    <a:lstStyle/>
                    <a:p>
                      <a:endParaRPr lang="en-US" sz="1000">
                        <a:latin typeface="+mj-lt"/>
                      </a:endParaRPr>
                    </a:p>
                  </a:txBody>
                  <a:tcPr/>
                </a:tc>
                <a:tc vMerge="1">
                  <a:txBody>
                    <a:bodyPr/>
                    <a:lstStyle/>
                    <a:p>
                      <a:endParaRPr lang="en-US" sz="1050">
                        <a:latin typeface="+mn-lt"/>
                      </a:endParaRPr>
                    </a:p>
                  </a:txBody>
                  <a:tcPr/>
                </a:tc>
                <a:tc>
                  <a:txBody>
                    <a:bodyPr/>
                    <a:lstStyle/>
                    <a:p>
                      <a:r>
                        <a:rPr lang="en-US" sz="1050">
                          <a:solidFill>
                            <a:schemeClr val="tx2"/>
                          </a:solidFill>
                          <a:latin typeface="+mn-lt"/>
                        </a:rPr>
                        <a:t>CROSSREX</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sz="850">
                        <a:latin typeface="+mn-lt"/>
                      </a:endParaRPr>
                    </a:p>
                  </a:txBody>
                  <a:tcPr/>
                </a:tc>
                <a:extLst>
                  <a:ext uri="{0D108BD9-81ED-4DB2-BD59-A6C34878D82A}">
                    <a16:rowId xmlns:a16="http://schemas.microsoft.com/office/drawing/2014/main" val="3067540319"/>
                  </a:ext>
                </a:extLst>
              </a:tr>
              <a:tr h="224177">
                <a:tc vMerge="1">
                  <a:txBody>
                    <a:bodyPr/>
                    <a:lstStyle/>
                    <a:p>
                      <a:endParaRPr lang="en-US" sz="1000">
                        <a:latin typeface="+mj-lt"/>
                      </a:endParaRPr>
                    </a:p>
                  </a:txBody>
                  <a:tcPr/>
                </a:tc>
                <a:tc>
                  <a:txBody>
                    <a:bodyPr/>
                    <a:lstStyle/>
                    <a:p>
                      <a:r>
                        <a:rPr lang="en-US" sz="1050">
                          <a:solidFill>
                            <a:schemeClr val="tx2"/>
                          </a:solidFill>
                          <a:latin typeface="+mn-lt"/>
                        </a:rPr>
                        <a:t>Additives</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50">
                          <a:solidFill>
                            <a:schemeClr val="tx2"/>
                          </a:solidFill>
                          <a:latin typeface="+mn-lt"/>
                        </a:rPr>
                        <a:t>ADDREX</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50">
                          <a:solidFill>
                            <a:schemeClr val="tx2"/>
                          </a:solidFill>
                          <a:latin typeface="+mn-lt"/>
                        </a:rPr>
                        <a:t>Agents for cleaning, curing, and crosslinking</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756312"/>
                  </a:ext>
                </a:extLst>
              </a:tr>
              <a:tr h="224177">
                <a:tc rowSpan="2">
                  <a:txBody>
                    <a:bodyPr/>
                    <a:lstStyle/>
                    <a:p>
                      <a:r>
                        <a:rPr lang="en-US" sz="1000">
                          <a:solidFill>
                            <a:schemeClr val="accent6"/>
                          </a:solidFill>
                          <a:latin typeface="+mj-lt"/>
                        </a:rPr>
                        <a:t>Polyester Polyols</a:t>
                      </a:r>
                    </a:p>
                  </a:txBody>
                  <a:tcPr marL="45720" marR="9144"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Aromatic</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PUROL</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850">
                          <a:solidFill>
                            <a:schemeClr val="tx2"/>
                          </a:solidFill>
                          <a:latin typeface="+mn-lt"/>
                        </a:rPr>
                        <a:t>Rigid PU foam</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extLst>
                  <a:ext uri="{0D108BD9-81ED-4DB2-BD59-A6C34878D82A}">
                    <a16:rowId xmlns:a16="http://schemas.microsoft.com/office/drawing/2014/main" val="2379708303"/>
                  </a:ext>
                </a:extLst>
              </a:tr>
              <a:tr h="224177">
                <a:tc vMerge="1">
                  <a:txBody>
                    <a:bodyPr/>
                    <a:lstStyle/>
                    <a:p>
                      <a:endParaRPr lang="en-US" sz="1000">
                        <a:latin typeface="+mj-lt"/>
                      </a:endParaRPr>
                    </a:p>
                  </a:txBody>
                  <a:tcPr/>
                </a:tc>
                <a:tc>
                  <a:txBody>
                    <a:bodyPr/>
                    <a:lstStyle/>
                    <a:p>
                      <a:r>
                        <a:rPr lang="en-US" sz="1050">
                          <a:solidFill>
                            <a:schemeClr val="tx2"/>
                          </a:solidFill>
                          <a:latin typeface="+mn-lt"/>
                        </a:rPr>
                        <a:t>Aliphatic</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BASIS</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850">
                          <a:solidFill>
                            <a:schemeClr val="tx2"/>
                          </a:solidFill>
                          <a:latin typeface="+mn-lt"/>
                        </a:rPr>
                        <a:t>CASE and PU flexible </a:t>
                      </a:r>
                      <a:r>
                        <a:rPr lang="en-US" sz="850" err="1">
                          <a:solidFill>
                            <a:schemeClr val="tx2"/>
                          </a:solidFill>
                          <a:latin typeface="+mn-lt"/>
                        </a:rPr>
                        <a:t>slabstock</a:t>
                      </a:r>
                      <a:r>
                        <a:rPr lang="en-US" sz="850">
                          <a:solidFill>
                            <a:schemeClr val="tx2"/>
                          </a:solidFill>
                          <a:latin typeface="+mn-lt"/>
                        </a:rPr>
                        <a:t> </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extLst>
                  <a:ext uri="{0D108BD9-81ED-4DB2-BD59-A6C34878D82A}">
                    <a16:rowId xmlns:a16="http://schemas.microsoft.com/office/drawing/2014/main" val="4098819585"/>
                  </a:ext>
                </a:extLst>
              </a:tr>
              <a:tr h="224177">
                <a:tc rowSpan="2">
                  <a:txBody>
                    <a:bodyPr/>
                    <a:lstStyle/>
                    <a:p>
                      <a:r>
                        <a:rPr lang="en-US" sz="1000">
                          <a:solidFill>
                            <a:schemeClr val="accent1">
                              <a:lumMod val="75000"/>
                            </a:schemeClr>
                          </a:solidFill>
                          <a:latin typeface="+mj-lt"/>
                        </a:rPr>
                        <a:t>Coatings, Adhesives &amp; Sealants Raw Materials</a:t>
                      </a:r>
                    </a:p>
                  </a:txBody>
                  <a:tcPr marL="45720" marR="9144"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50">
                          <a:solidFill>
                            <a:schemeClr val="tx2"/>
                          </a:solidFill>
                          <a:latin typeface="+mn-lt"/>
                        </a:rPr>
                        <a:t>Coatings Prepolymers </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50">
                          <a:solidFill>
                            <a:schemeClr val="tx2"/>
                          </a:solidFill>
                          <a:latin typeface="+mn-lt"/>
                        </a:rPr>
                        <a:t>ISOREX RC</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50">
                          <a:solidFill>
                            <a:schemeClr val="tx2"/>
                          </a:solidFill>
                          <a:latin typeface="+mn-lt"/>
                        </a:rPr>
                        <a:t>Rubber and cork granule binder; sports flooring systems</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6525094"/>
                  </a:ext>
                </a:extLst>
              </a:tr>
              <a:tr h="264938">
                <a:tc vMerge="1">
                  <a:txBody>
                    <a:bodyPr/>
                    <a:lstStyle/>
                    <a:p>
                      <a:endParaRPr lang="en-US" sz="1000">
                        <a:latin typeface="+mj-lt"/>
                      </a:endParaRPr>
                    </a:p>
                  </a:txBody>
                  <a:tcPr/>
                </a:tc>
                <a:tc>
                  <a:txBody>
                    <a:bodyPr/>
                    <a:lstStyle/>
                    <a:p>
                      <a:r>
                        <a:rPr lang="en-US" sz="1050">
                          <a:solidFill>
                            <a:schemeClr val="tx2"/>
                          </a:solidFill>
                          <a:latin typeface="+mn-lt"/>
                        </a:rPr>
                        <a:t>High MW Polyester Polyols</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50">
                          <a:solidFill>
                            <a:schemeClr val="tx2"/>
                          </a:solidFill>
                          <a:latin typeface="+mn-lt"/>
                        </a:rPr>
                        <a:t>POLYMELT</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50">
                          <a:solidFill>
                            <a:schemeClr val="tx2"/>
                          </a:solidFill>
                          <a:latin typeface="+mn-lt"/>
                        </a:rPr>
                        <a:t>Specialty binders for various applications</a:t>
                      </a:r>
                    </a:p>
                  </a:txBody>
                  <a:tcPr marT="27432" marB="0">
                    <a:lnL w="12700" cmpd="sng">
                      <a:noFill/>
                    </a:lnL>
                    <a:lnR w="12700" cmpd="sng">
                      <a:noFill/>
                    </a:lnR>
                    <a:lnT w="12700" cap="flat" cmpd="sng" algn="ctr">
                      <a:solidFill>
                        <a:schemeClr val="accent1">
                          <a:lumMod val="20000"/>
                          <a:lumOff val="8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7770785"/>
                  </a:ext>
                </a:extLst>
              </a:tr>
              <a:tr h="224177">
                <a:tc rowSpan="5">
                  <a:txBody>
                    <a:bodyPr/>
                    <a:lstStyle/>
                    <a:p>
                      <a:r>
                        <a:rPr lang="en-US" sz="1000">
                          <a:solidFill>
                            <a:schemeClr val="accent6"/>
                          </a:solidFill>
                          <a:latin typeface="+mj-lt"/>
                        </a:rPr>
                        <a:t>Auxiliaries</a:t>
                      </a:r>
                    </a:p>
                  </a:txBody>
                  <a:tcPr marL="45720" marR="9144"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Polyurea</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POLYCOAT</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850">
                          <a:solidFill>
                            <a:schemeClr val="tx2"/>
                          </a:solidFill>
                          <a:latin typeface="+mn-lt"/>
                        </a:rPr>
                        <a:t>Various coatings </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extLst>
                  <a:ext uri="{0D108BD9-81ED-4DB2-BD59-A6C34878D82A}">
                    <a16:rowId xmlns:a16="http://schemas.microsoft.com/office/drawing/2014/main" val="2357658522"/>
                  </a:ext>
                </a:extLst>
              </a:tr>
              <a:tr h="224177">
                <a:tc vMerge="1">
                  <a:txBody>
                    <a:bodyPr/>
                    <a:lstStyle/>
                    <a:p>
                      <a:endParaRPr lang="en-US" sz="1000">
                        <a:latin typeface="+mj-lt"/>
                      </a:endParaRPr>
                    </a:p>
                  </a:txBody>
                  <a:tcPr/>
                </a:tc>
                <a:tc>
                  <a:txBody>
                    <a:bodyPr/>
                    <a:lstStyle/>
                    <a:p>
                      <a:r>
                        <a:rPr lang="en-US" sz="1050">
                          <a:solidFill>
                            <a:schemeClr val="tx2"/>
                          </a:solidFill>
                          <a:latin typeface="+mn-lt"/>
                        </a:rPr>
                        <a:t>Catalyst</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AMINOREX - TEMCAT</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850">
                          <a:solidFill>
                            <a:schemeClr val="tx2"/>
                          </a:solidFill>
                          <a:latin typeface="+mn-lt"/>
                        </a:rPr>
                        <a:t>Various applications</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extLst>
                  <a:ext uri="{0D108BD9-81ED-4DB2-BD59-A6C34878D82A}">
                    <a16:rowId xmlns:a16="http://schemas.microsoft.com/office/drawing/2014/main" val="1686387127"/>
                  </a:ext>
                </a:extLst>
              </a:tr>
              <a:tr h="224177">
                <a:tc vMerge="1">
                  <a:txBody>
                    <a:bodyPr/>
                    <a:lstStyle/>
                    <a:p>
                      <a:endParaRPr lang="en-US" sz="1000">
                        <a:latin typeface="+mj-lt"/>
                      </a:endParaRPr>
                    </a:p>
                  </a:txBody>
                  <a:tcPr/>
                </a:tc>
                <a:tc>
                  <a:txBody>
                    <a:bodyPr/>
                    <a:lstStyle/>
                    <a:p>
                      <a:r>
                        <a:rPr lang="en-US" sz="1050">
                          <a:solidFill>
                            <a:schemeClr val="tx2"/>
                          </a:solidFill>
                          <a:latin typeface="+mn-lt"/>
                        </a:rPr>
                        <a:t>Pigments/Master Batch</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MATREX</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850">
                          <a:solidFill>
                            <a:schemeClr val="tx2"/>
                          </a:solidFill>
                          <a:latin typeface="+mn-lt"/>
                        </a:rPr>
                        <a:t>Coloring master batch for footwear and flexible foam</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extLst>
                  <a:ext uri="{0D108BD9-81ED-4DB2-BD59-A6C34878D82A}">
                    <a16:rowId xmlns:a16="http://schemas.microsoft.com/office/drawing/2014/main" val="522915201"/>
                  </a:ext>
                </a:extLst>
              </a:tr>
              <a:tr h="224177">
                <a:tc vMerge="1">
                  <a:txBody>
                    <a:bodyPr/>
                    <a:lstStyle/>
                    <a:p>
                      <a:endParaRPr lang="en-US" sz="1000">
                        <a:latin typeface="+mj-lt"/>
                      </a:endParaRPr>
                    </a:p>
                  </a:txBody>
                  <a:tcPr/>
                </a:tc>
                <a:tc>
                  <a:txBody>
                    <a:bodyPr/>
                    <a:lstStyle/>
                    <a:p>
                      <a:r>
                        <a:rPr lang="en-US" sz="1050">
                          <a:solidFill>
                            <a:schemeClr val="tx2"/>
                          </a:solidFill>
                          <a:latin typeface="+mn-lt"/>
                        </a:rPr>
                        <a:t>Release Agent</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SILOREX</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850">
                          <a:solidFill>
                            <a:schemeClr val="tx2"/>
                          </a:solidFill>
                          <a:latin typeface="+mn-lt"/>
                        </a:rPr>
                        <a:t>Mold release agent for molded PU foam</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127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extLst>
                  <a:ext uri="{0D108BD9-81ED-4DB2-BD59-A6C34878D82A}">
                    <a16:rowId xmlns:a16="http://schemas.microsoft.com/office/drawing/2014/main" val="2385373321"/>
                  </a:ext>
                </a:extLst>
              </a:tr>
              <a:tr h="224177">
                <a:tc vMerge="1">
                  <a:txBody>
                    <a:bodyPr/>
                    <a:lstStyle/>
                    <a:p>
                      <a:endParaRPr lang="en-US" sz="1000">
                        <a:latin typeface="+mj-lt"/>
                      </a:endParaRPr>
                    </a:p>
                  </a:txBody>
                  <a:tcPr/>
                </a:tc>
                <a:tc>
                  <a:txBody>
                    <a:bodyPr/>
                    <a:lstStyle/>
                    <a:p>
                      <a:r>
                        <a:rPr lang="en-US" sz="1050">
                          <a:solidFill>
                            <a:schemeClr val="tx2"/>
                          </a:solidFill>
                          <a:latin typeface="+mn-lt"/>
                        </a:rPr>
                        <a:t>Silicone Surfactant </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1050">
                          <a:solidFill>
                            <a:schemeClr val="tx2"/>
                          </a:solidFill>
                          <a:latin typeface="+mn-lt"/>
                        </a:rPr>
                        <a:t>ADDREX</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tc>
                  <a:txBody>
                    <a:bodyPr/>
                    <a:lstStyle/>
                    <a:p>
                      <a:r>
                        <a:rPr lang="en-US" sz="850">
                          <a:solidFill>
                            <a:schemeClr val="tx2"/>
                          </a:solidFill>
                          <a:latin typeface="+mn-lt"/>
                        </a:rPr>
                        <a:t>Silicone Surfactant for flexible and rigid foam </a:t>
                      </a:r>
                    </a:p>
                  </a:txBody>
                  <a:tcPr marT="27432" marB="0">
                    <a:lnL w="12700" cmpd="sng">
                      <a:noFill/>
                    </a:lnL>
                    <a:lnR w="12700" cmpd="sng">
                      <a:noFill/>
                    </a:lnR>
                    <a:lnT w="12700" cap="flat" cmpd="sng" algn="ctr">
                      <a:solidFill>
                        <a:schemeClr val="accent6">
                          <a:lumMod val="60000"/>
                          <a:lumOff val="40000"/>
                        </a:schemeClr>
                      </a:solidFill>
                      <a:prstDash val="solid"/>
                      <a:round/>
                      <a:headEnd type="none" w="med" len="med"/>
                      <a:tailEnd type="none" w="med" len="med"/>
                    </a:lnT>
                    <a:lnB w="38100" cap="flat" cmpd="sng" algn="ctr">
                      <a:solidFill>
                        <a:schemeClr val="accent6">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10000"/>
                      </a:schemeClr>
                    </a:solidFill>
                  </a:tcPr>
                </a:tc>
                <a:extLst>
                  <a:ext uri="{0D108BD9-81ED-4DB2-BD59-A6C34878D82A}">
                    <a16:rowId xmlns:a16="http://schemas.microsoft.com/office/drawing/2014/main" val="1919906560"/>
                  </a:ext>
                </a:extLst>
              </a:tr>
              <a:tr h="224177">
                <a:tc rowSpan="2">
                  <a:txBody>
                    <a:bodyPr/>
                    <a:lstStyle/>
                    <a:p>
                      <a:r>
                        <a:rPr lang="en-US" sz="1000">
                          <a:solidFill>
                            <a:schemeClr val="accent1">
                              <a:lumMod val="75000"/>
                            </a:schemeClr>
                          </a:solidFill>
                          <a:latin typeface="+mj-lt"/>
                        </a:rPr>
                        <a:t>Trading Raw </a:t>
                      </a:r>
                      <a:br>
                        <a:rPr lang="en-US" sz="1000">
                          <a:solidFill>
                            <a:schemeClr val="accent1">
                              <a:lumMod val="75000"/>
                            </a:schemeClr>
                          </a:solidFill>
                          <a:latin typeface="+mj-lt"/>
                        </a:rPr>
                      </a:br>
                      <a:r>
                        <a:rPr lang="en-US" sz="1000">
                          <a:solidFill>
                            <a:schemeClr val="accent1">
                              <a:lumMod val="75000"/>
                            </a:schemeClr>
                          </a:solidFill>
                          <a:latin typeface="+mj-lt"/>
                        </a:rPr>
                        <a:t>Materials</a:t>
                      </a:r>
                    </a:p>
                  </a:txBody>
                  <a:tcPr marL="45720" marR="9144"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050">
                          <a:solidFill>
                            <a:schemeClr val="tx2"/>
                          </a:solidFill>
                          <a:latin typeface="+mn-lt"/>
                        </a:rPr>
                        <a:t>Polyether Polyols</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50">
                          <a:solidFill>
                            <a:schemeClr val="tx2"/>
                          </a:solidFill>
                          <a:latin typeface="+mn-lt"/>
                        </a:rPr>
                        <a:t>EPOL</a:t>
                      </a: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endParaRPr lang="en-US" sz="850">
                        <a:solidFill>
                          <a:schemeClr val="tx2"/>
                        </a:solidFill>
                        <a:latin typeface="+mn-lt"/>
                      </a:endParaRPr>
                    </a:p>
                    <a:p>
                      <a:r>
                        <a:rPr lang="en-US" sz="850">
                          <a:solidFill>
                            <a:schemeClr val="tx2"/>
                          </a:solidFill>
                          <a:latin typeface="+mn-lt"/>
                        </a:rPr>
                        <a:t>Continuous and discontinuous flexible foam</a:t>
                      </a:r>
                    </a:p>
                    <a:p>
                      <a:endParaRPr lang="en-US" sz="850">
                        <a:solidFill>
                          <a:schemeClr val="tx2"/>
                        </a:solidFill>
                        <a:latin typeface="+mn-lt"/>
                      </a:endParaRPr>
                    </a:p>
                  </a:txBody>
                  <a:tcPr marT="27432" marB="0">
                    <a:lnL w="12700" cmpd="sng">
                      <a:noFill/>
                    </a:lnL>
                    <a:lnR w="12700" cmpd="sng">
                      <a:noFill/>
                    </a:lnR>
                    <a:lnT w="38100" cap="flat" cmpd="sng" algn="ctr">
                      <a:solidFill>
                        <a:schemeClr val="accent6">
                          <a:lumMod val="60000"/>
                          <a:lumOff val="4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2397672"/>
                  </a:ext>
                </a:extLst>
              </a:tr>
              <a:tr h="224177">
                <a:tc vMerge="1">
                  <a:txBody>
                    <a:bodyPr/>
                    <a:lstStyle/>
                    <a:p>
                      <a:endParaRPr lang="en-US" sz="1000">
                        <a:latin typeface="+mj-lt"/>
                      </a:endParaRPr>
                    </a:p>
                  </a:txBody>
                  <a:tcPr/>
                </a:tc>
                <a:tc>
                  <a:txBody>
                    <a:bodyPr/>
                    <a:lstStyle/>
                    <a:p>
                      <a:r>
                        <a:rPr lang="en-US" sz="1050">
                          <a:solidFill>
                            <a:schemeClr val="tx2"/>
                          </a:solidFill>
                          <a:latin typeface="+mn-lt"/>
                        </a:rPr>
                        <a:t>TDI</a:t>
                      </a:r>
                    </a:p>
                  </a:txBody>
                  <a:tcPr marT="27432" marB="0">
                    <a:lnL w="12700" cmpd="sng">
                      <a:noFill/>
                    </a:lnL>
                    <a:lnR w="12700" cmpd="sng">
                      <a:noFill/>
                    </a:lnR>
                    <a:lnT w="12700" cap="flat" cmpd="sng" algn="ctr">
                      <a:no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50">
                          <a:solidFill>
                            <a:schemeClr val="tx2"/>
                          </a:solidFill>
                          <a:latin typeface="+mn-lt"/>
                        </a:rPr>
                        <a:t>ISOREX</a:t>
                      </a:r>
                    </a:p>
                  </a:txBody>
                  <a:tcPr marT="27432" marB="0">
                    <a:lnL w="12700" cmpd="sng">
                      <a:noFill/>
                    </a:lnL>
                    <a:lnR w="12700" cmpd="sng">
                      <a:noFill/>
                    </a:lnR>
                    <a:lnT w="12700" cap="flat" cmpd="sng" algn="ctr">
                      <a:no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sz="850">
                        <a:latin typeface="+mn-lt"/>
                      </a:endParaRPr>
                    </a:p>
                  </a:txBody>
                  <a:tcPr/>
                </a:tc>
                <a:extLst>
                  <a:ext uri="{0D108BD9-81ED-4DB2-BD59-A6C34878D82A}">
                    <a16:rowId xmlns:a16="http://schemas.microsoft.com/office/drawing/2014/main" val="2849080100"/>
                  </a:ext>
                </a:extLst>
              </a:tr>
            </a:tbl>
          </a:graphicData>
        </a:graphic>
      </p:graphicFrame>
      <p:sp>
        <p:nvSpPr>
          <p:cNvPr id="20" name="Rectangle 19">
            <a:extLst>
              <a:ext uri="{FF2B5EF4-FFF2-40B4-BE49-F238E27FC236}">
                <a16:creationId xmlns:a16="http://schemas.microsoft.com/office/drawing/2014/main" id="{0859CA04-6F21-8384-9E72-425AD0E80B9D}"/>
              </a:ext>
            </a:extLst>
          </p:cNvPr>
          <p:cNvSpPr/>
          <p:nvPr/>
        </p:nvSpPr>
        <p:spPr>
          <a:xfrm>
            <a:off x="0" y="1165721"/>
            <a:ext cx="12192000" cy="12312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BDBEC0"/>
              </a:solidFill>
            </a:endParaRPr>
          </a:p>
        </p:txBody>
      </p:sp>
      <p:sp>
        <p:nvSpPr>
          <p:cNvPr id="24" name="TextBox 23">
            <a:extLst>
              <a:ext uri="{FF2B5EF4-FFF2-40B4-BE49-F238E27FC236}">
                <a16:creationId xmlns:a16="http://schemas.microsoft.com/office/drawing/2014/main" id="{866CE115-A88E-92F7-313B-995A52D38351}"/>
              </a:ext>
            </a:extLst>
          </p:cNvPr>
          <p:cNvSpPr txBox="1"/>
          <p:nvPr/>
        </p:nvSpPr>
        <p:spPr>
          <a:xfrm>
            <a:off x="5293411" y="715102"/>
            <a:ext cx="375107" cy="176972"/>
          </a:xfrm>
          <a:prstGeom prst="rect">
            <a:avLst/>
          </a:prstGeom>
          <a:noFill/>
        </p:spPr>
        <p:txBody>
          <a:bodyPr wrap="square">
            <a:spAutoFit/>
          </a:bodyPr>
          <a:lstStyle/>
          <a:p>
            <a:r>
              <a:rPr lang="en-US" sz="550"/>
              <a:t>®™</a:t>
            </a:r>
          </a:p>
        </p:txBody>
      </p:sp>
      <p:grpSp>
        <p:nvGrpSpPr>
          <p:cNvPr id="75" name="Group 74">
            <a:extLst>
              <a:ext uri="{FF2B5EF4-FFF2-40B4-BE49-F238E27FC236}">
                <a16:creationId xmlns:a16="http://schemas.microsoft.com/office/drawing/2014/main" id="{B8457A20-B1B2-8D7C-DEE3-9E669C16B3F5}"/>
              </a:ext>
            </a:extLst>
          </p:cNvPr>
          <p:cNvGrpSpPr/>
          <p:nvPr/>
        </p:nvGrpSpPr>
        <p:grpSpPr>
          <a:xfrm>
            <a:off x="4128019" y="1363288"/>
            <a:ext cx="1686334" cy="4545411"/>
            <a:chOff x="4128019" y="1363288"/>
            <a:chExt cx="1686334" cy="4545411"/>
          </a:xfrm>
        </p:grpSpPr>
        <p:sp>
          <p:nvSpPr>
            <p:cNvPr id="22" name="TextBox 21">
              <a:extLst>
                <a:ext uri="{FF2B5EF4-FFF2-40B4-BE49-F238E27FC236}">
                  <a16:creationId xmlns:a16="http://schemas.microsoft.com/office/drawing/2014/main" id="{84185632-7BC9-0368-D0CF-6F29D5355F2F}"/>
                </a:ext>
              </a:extLst>
            </p:cNvPr>
            <p:cNvSpPr txBox="1"/>
            <p:nvPr/>
          </p:nvSpPr>
          <p:spPr>
            <a:xfrm>
              <a:off x="4973372" y="1363288"/>
              <a:ext cx="236804" cy="176972"/>
            </a:xfrm>
            <a:prstGeom prst="rect">
              <a:avLst/>
            </a:prstGeom>
            <a:noFill/>
          </p:spPr>
          <p:txBody>
            <a:bodyPr wrap="square">
              <a:spAutoFit/>
            </a:bodyPr>
            <a:lstStyle/>
            <a:p>
              <a:r>
                <a:rPr lang="en-US" sz="550"/>
                <a:t>®</a:t>
              </a:r>
            </a:p>
          </p:txBody>
        </p:sp>
        <p:sp>
          <p:nvSpPr>
            <p:cNvPr id="26" name="TextBox 25">
              <a:extLst>
                <a:ext uri="{FF2B5EF4-FFF2-40B4-BE49-F238E27FC236}">
                  <a16:creationId xmlns:a16="http://schemas.microsoft.com/office/drawing/2014/main" id="{A25FF225-5A61-CB0E-D9C5-E7174FBB18A2}"/>
                </a:ext>
              </a:extLst>
            </p:cNvPr>
            <p:cNvSpPr txBox="1"/>
            <p:nvPr/>
          </p:nvSpPr>
          <p:spPr>
            <a:xfrm>
              <a:off x="4358057" y="1363288"/>
              <a:ext cx="236804" cy="176972"/>
            </a:xfrm>
            <a:prstGeom prst="rect">
              <a:avLst/>
            </a:prstGeom>
            <a:noFill/>
          </p:spPr>
          <p:txBody>
            <a:bodyPr wrap="square">
              <a:spAutoFit/>
            </a:bodyPr>
            <a:lstStyle/>
            <a:p>
              <a:r>
                <a:rPr lang="en-US" sz="550"/>
                <a:t>®</a:t>
              </a:r>
            </a:p>
          </p:txBody>
        </p:sp>
        <p:sp>
          <p:nvSpPr>
            <p:cNvPr id="28" name="TextBox 27">
              <a:extLst>
                <a:ext uri="{FF2B5EF4-FFF2-40B4-BE49-F238E27FC236}">
                  <a16:creationId xmlns:a16="http://schemas.microsoft.com/office/drawing/2014/main" id="{D461D043-F45C-6B0E-F25E-6895E2E01545}"/>
                </a:ext>
              </a:extLst>
            </p:cNvPr>
            <p:cNvSpPr txBox="1"/>
            <p:nvPr/>
          </p:nvSpPr>
          <p:spPr>
            <a:xfrm>
              <a:off x="4807637" y="1896688"/>
              <a:ext cx="236804" cy="176972"/>
            </a:xfrm>
            <a:prstGeom prst="rect">
              <a:avLst/>
            </a:prstGeom>
            <a:noFill/>
          </p:spPr>
          <p:txBody>
            <a:bodyPr wrap="square">
              <a:spAutoFit/>
            </a:bodyPr>
            <a:lstStyle/>
            <a:p>
              <a:r>
                <a:rPr lang="en-US" sz="550"/>
                <a:t>®</a:t>
              </a:r>
            </a:p>
          </p:txBody>
        </p:sp>
        <p:sp>
          <p:nvSpPr>
            <p:cNvPr id="30" name="TextBox 29">
              <a:extLst>
                <a:ext uri="{FF2B5EF4-FFF2-40B4-BE49-F238E27FC236}">
                  <a16:creationId xmlns:a16="http://schemas.microsoft.com/office/drawing/2014/main" id="{605EEABB-FADC-C340-B89F-A851FADF2E1F}"/>
                </a:ext>
              </a:extLst>
            </p:cNvPr>
            <p:cNvSpPr txBox="1"/>
            <p:nvPr/>
          </p:nvSpPr>
          <p:spPr>
            <a:xfrm>
              <a:off x="5577549" y="1896688"/>
              <a:ext cx="236804" cy="176972"/>
            </a:xfrm>
            <a:prstGeom prst="rect">
              <a:avLst/>
            </a:prstGeom>
            <a:noFill/>
          </p:spPr>
          <p:txBody>
            <a:bodyPr wrap="square">
              <a:spAutoFit/>
            </a:bodyPr>
            <a:lstStyle/>
            <a:p>
              <a:r>
                <a:rPr lang="en-US" sz="550"/>
                <a:t>®</a:t>
              </a:r>
            </a:p>
          </p:txBody>
        </p:sp>
        <p:sp>
          <p:nvSpPr>
            <p:cNvPr id="32" name="TextBox 31">
              <a:extLst>
                <a:ext uri="{FF2B5EF4-FFF2-40B4-BE49-F238E27FC236}">
                  <a16:creationId xmlns:a16="http://schemas.microsoft.com/office/drawing/2014/main" id="{B659C525-91F0-B9BB-DFA4-6CB38B69A4C0}"/>
                </a:ext>
              </a:extLst>
            </p:cNvPr>
            <p:cNvSpPr txBox="1"/>
            <p:nvPr/>
          </p:nvSpPr>
          <p:spPr>
            <a:xfrm>
              <a:off x="4465322" y="2111953"/>
              <a:ext cx="236804" cy="176972"/>
            </a:xfrm>
            <a:prstGeom prst="rect">
              <a:avLst/>
            </a:prstGeom>
            <a:noFill/>
          </p:spPr>
          <p:txBody>
            <a:bodyPr wrap="square">
              <a:spAutoFit/>
            </a:bodyPr>
            <a:lstStyle/>
            <a:p>
              <a:r>
                <a:rPr lang="en-US" sz="550"/>
                <a:t>®</a:t>
              </a:r>
            </a:p>
          </p:txBody>
        </p:sp>
        <p:sp>
          <p:nvSpPr>
            <p:cNvPr id="34" name="TextBox 33">
              <a:extLst>
                <a:ext uri="{FF2B5EF4-FFF2-40B4-BE49-F238E27FC236}">
                  <a16:creationId xmlns:a16="http://schemas.microsoft.com/office/drawing/2014/main" id="{35E939AB-1A8E-17E0-9F48-7B8E342D2FF2}"/>
                </a:ext>
              </a:extLst>
            </p:cNvPr>
            <p:cNvSpPr txBox="1"/>
            <p:nvPr/>
          </p:nvSpPr>
          <p:spPr>
            <a:xfrm>
              <a:off x="4503422" y="2343756"/>
              <a:ext cx="236804" cy="176972"/>
            </a:xfrm>
            <a:prstGeom prst="rect">
              <a:avLst/>
            </a:prstGeom>
            <a:noFill/>
          </p:spPr>
          <p:txBody>
            <a:bodyPr wrap="square">
              <a:spAutoFit/>
            </a:bodyPr>
            <a:lstStyle/>
            <a:p>
              <a:r>
                <a:rPr lang="en-US" sz="550"/>
                <a:t>®</a:t>
              </a:r>
            </a:p>
          </p:txBody>
        </p:sp>
        <p:sp>
          <p:nvSpPr>
            <p:cNvPr id="36" name="TextBox 35">
              <a:extLst>
                <a:ext uri="{FF2B5EF4-FFF2-40B4-BE49-F238E27FC236}">
                  <a16:creationId xmlns:a16="http://schemas.microsoft.com/office/drawing/2014/main" id="{3EF138FD-AF08-C5FE-5001-7802BCEFC0A1}"/>
                </a:ext>
              </a:extLst>
            </p:cNvPr>
            <p:cNvSpPr txBox="1"/>
            <p:nvPr/>
          </p:nvSpPr>
          <p:spPr>
            <a:xfrm>
              <a:off x="4305274" y="1892926"/>
              <a:ext cx="375107" cy="161583"/>
            </a:xfrm>
            <a:prstGeom prst="rect">
              <a:avLst/>
            </a:prstGeom>
            <a:noFill/>
          </p:spPr>
          <p:txBody>
            <a:bodyPr wrap="square">
              <a:spAutoFit/>
            </a:bodyPr>
            <a:lstStyle/>
            <a:p>
              <a:r>
                <a:rPr lang="en-US" sz="450"/>
                <a:t>™</a:t>
              </a:r>
            </a:p>
          </p:txBody>
        </p:sp>
        <p:sp>
          <p:nvSpPr>
            <p:cNvPr id="38" name="TextBox 37">
              <a:extLst>
                <a:ext uri="{FF2B5EF4-FFF2-40B4-BE49-F238E27FC236}">
                  <a16:creationId xmlns:a16="http://schemas.microsoft.com/office/drawing/2014/main" id="{1D7E8564-EF77-6584-66A2-2481946A28AB}"/>
                </a:ext>
              </a:extLst>
            </p:cNvPr>
            <p:cNvSpPr txBox="1"/>
            <p:nvPr/>
          </p:nvSpPr>
          <p:spPr>
            <a:xfrm>
              <a:off x="4550932" y="1690058"/>
              <a:ext cx="375107" cy="161583"/>
            </a:xfrm>
            <a:prstGeom prst="rect">
              <a:avLst/>
            </a:prstGeom>
            <a:noFill/>
          </p:spPr>
          <p:txBody>
            <a:bodyPr wrap="square">
              <a:spAutoFit/>
            </a:bodyPr>
            <a:lstStyle/>
            <a:p>
              <a:r>
                <a:rPr lang="en-US" sz="450"/>
                <a:t>™</a:t>
              </a:r>
            </a:p>
          </p:txBody>
        </p:sp>
        <p:sp>
          <p:nvSpPr>
            <p:cNvPr id="40" name="TextBox 39">
              <a:extLst>
                <a:ext uri="{FF2B5EF4-FFF2-40B4-BE49-F238E27FC236}">
                  <a16:creationId xmlns:a16="http://schemas.microsoft.com/office/drawing/2014/main" id="{2F69C48D-F02B-9E29-1BC4-CF14DCD5E735}"/>
                </a:ext>
              </a:extLst>
            </p:cNvPr>
            <p:cNvSpPr txBox="1"/>
            <p:nvPr/>
          </p:nvSpPr>
          <p:spPr>
            <a:xfrm>
              <a:off x="4403777" y="2556173"/>
              <a:ext cx="236804" cy="176972"/>
            </a:xfrm>
            <a:prstGeom prst="rect">
              <a:avLst/>
            </a:prstGeom>
            <a:noFill/>
          </p:spPr>
          <p:txBody>
            <a:bodyPr wrap="square">
              <a:spAutoFit/>
            </a:bodyPr>
            <a:lstStyle/>
            <a:p>
              <a:r>
                <a:rPr lang="en-US" sz="550"/>
                <a:t>®</a:t>
              </a:r>
            </a:p>
          </p:txBody>
        </p:sp>
        <p:sp>
          <p:nvSpPr>
            <p:cNvPr id="42" name="TextBox 41">
              <a:extLst>
                <a:ext uri="{FF2B5EF4-FFF2-40B4-BE49-F238E27FC236}">
                  <a16:creationId xmlns:a16="http://schemas.microsoft.com/office/drawing/2014/main" id="{2F047D02-12B2-9022-FD45-77E1EB04C376}"/>
                </a:ext>
              </a:extLst>
            </p:cNvPr>
            <p:cNvSpPr txBox="1"/>
            <p:nvPr/>
          </p:nvSpPr>
          <p:spPr>
            <a:xfrm>
              <a:off x="4854970" y="2777153"/>
              <a:ext cx="236804" cy="176972"/>
            </a:xfrm>
            <a:prstGeom prst="rect">
              <a:avLst/>
            </a:prstGeom>
            <a:noFill/>
          </p:spPr>
          <p:txBody>
            <a:bodyPr wrap="square">
              <a:spAutoFit/>
            </a:bodyPr>
            <a:lstStyle/>
            <a:p>
              <a:r>
                <a:rPr lang="en-US" sz="550"/>
                <a:t>®</a:t>
              </a:r>
            </a:p>
          </p:txBody>
        </p:sp>
        <p:sp>
          <p:nvSpPr>
            <p:cNvPr id="46" name="TextBox 45">
              <a:extLst>
                <a:ext uri="{FF2B5EF4-FFF2-40B4-BE49-F238E27FC236}">
                  <a16:creationId xmlns:a16="http://schemas.microsoft.com/office/drawing/2014/main" id="{7BB7B971-A6CD-2F3D-1752-7A1D1F5AF817}"/>
                </a:ext>
              </a:extLst>
            </p:cNvPr>
            <p:cNvSpPr txBox="1"/>
            <p:nvPr/>
          </p:nvSpPr>
          <p:spPr>
            <a:xfrm>
              <a:off x="4269194" y="2777153"/>
              <a:ext cx="249468" cy="161583"/>
            </a:xfrm>
            <a:prstGeom prst="rect">
              <a:avLst/>
            </a:prstGeom>
            <a:noFill/>
          </p:spPr>
          <p:txBody>
            <a:bodyPr wrap="square">
              <a:spAutoFit/>
            </a:bodyPr>
            <a:lstStyle/>
            <a:p>
              <a:r>
                <a:rPr lang="en-US" sz="450"/>
                <a:t>™</a:t>
              </a:r>
            </a:p>
          </p:txBody>
        </p:sp>
        <p:sp>
          <p:nvSpPr>
            <p:cNvPr id="48" name="TextBox 47">
              <a:extLst>
                <a:ext uri="{FF2B5EF4-FFF2-40B4-BE49-F238E27FC236}">
                  <a16:creationId xmlns:a16="http://schemas.microsoft.com/office/drawing/2014/main" id="{0769EB95-5E82-0633-1C36-7357E8048DC7}"/>
                </a:ext>
              </a:extLst>
            </p:cNvPr>
            <p:cNvSpPr txBox="1"/>
            <p:nvPr/>
          </p:nvSpPr>
          <p:spPr>
            <a:xfrm>
              <a:off x="4487406" y="3011144"/>
              <a:ext cx="249468" cy="161583"/>
            </a:xfrm>
            <a:prstGeom prst="rect">
              <a:avLst/>
            </a:prstGeom>
            <a:noFill/>
          </p:spPr>
          <p:txBody>
            <a:bodyPr wrap="square">
              <a:spAutoFit/>
            </a:bodyPr>
            <a:lstStyle/>
            <a:p>
              <a:r>
                <a:rPr lang="en-US" sz="450"/>
                <a:t>™</a:t>
              </a:r>
            </a:p>
          </p:txBody>
        </p:sp>
        <p:sp>
          <p:nvSpPr>
            <p:cNvPr id="50" name="TextBox 49">
              <a:extLst>
                <a:ext uri="{FF2B5EF4-FFF2-40B4-BE49-F238E27FC236}">
                  <a16:creationId xmlns:a16="http://schemas.microsoft.com/office/drawing/2014/main" id="{A540326B-DFE6-B658-B98D-111EC64EF65D}"/>
                </a:ext>
              </a:extLst>
            </p:cNvPr>
            <p:cNvSpPr txBox="1"/>
            <p:nvPr/>
          </p:nvSpPr>
          <p:spPr>
            <a:xfrm>
              <a:off x="4352564" y="3234809"/>
              <a:ext cx="249468" cy="161583"/>
            </a:xfrm>
            <a:prstGeom prst="rect">
              <a:avLst/>
            </a:prstGeom>
            <a:noFill/>
          </p:spPr>
          <p:txBody>
            <a:bodyPr wrap="square">
              <a:spAutoFit/>
            </a:bodyPr>
            <a:lstStyle/>
            <a:p>
              <a:r>
                <a:rPr lang="en-US" sz="450"/>
                <a:t>™</a:t>
              </a:r>
            </a:p>
          </p:txBody>
        </p:sp>
        <p:sp>
          <p:nvSpPr>
            <p:cNvPr id="52" name="TextBox 51">
              <a:extLst>
                <a:ext uri="{FF2B5EF4-FFF2-40B4-BE49-F238E27FC236}">
                  <a16:creationId xmlns:a16="http://schemas.microsoft.com/office/drawing/2014/main" id="{2A1AF879-0D95-6B33-4721-3599C20E2EA5}"/>
                </a:ext>
              </a:extLst>
            </p:cNvPr>
            <p:cNvSpPr txBox="1"/>
            <p:nvPr/>
          </p:nvSpPr>
          <p:spPr>
            <a:xfrm>
              <a:off x="4224603" y="3455729"/>
              <a:ext cx="249468" cy="161583"/>
            </a:xfrm>
            <a:prstGeom prst="rect">
              <a:avLst/>
            </a:prstGeom>
            <a:noFill/>
          </p:spPr>
          <p:txBody>
            <a:bodyPr wrap="square">
              <a:spAutoFit/>
            </a:bodyPr>
            <a:lstStyle/>
            <a:p>
              <a:r>
                <a:rPr lang="en-US" sz="450"/>
                <a:t>™</a:t>
              </a:r>
            </a:p>
          </p:txBody>
        </p:sp>
        <p:sp>
          <p:nvSpPr>
            <p:cNvPr id="54" name="TextBox 53">
              <a:extLst>
                <a:ext uri="{FF2B5EF4-FFF2-40B4-BE49-F238E27FC236}">
                  <a16:creationId xmlns:a16="http://schemas.microsoft.com/office/drawing/2014/main" id="{41B76363-AF45-9E14-EDF7-A3900E983BC7}"/>
                </a:ext>
              </a:extLst>
            </p:cNvPr>
            <p:cNvSpPr txBox="1"/>
            <p:nvPr/>
          </p:nvSpPr>
          <p:spPr>
            <a:xfrm>
              <a:off x="4157345" y="3680050"/>
              <a:ext cx="249468" cy="161583"/>
            </a:xfrm>
            <a:prstGeom prst="rect">
              <a:avLst/>
            </a:prstGeom>
            <a:noFill/>
          </p:spPr>
          <p:txBody>
            <a:bodyPr wrap="square">
              <a:spAutoFit/>
            </a:bodyPr>
            <a:lstStyle/>
            <a:p>
              <a:r>
                <a:rPr lang="en-US" sz="450"/>
                <a:t>™</a:t>
              </a:r>
            </a:p>
          </p:txBody>
        </p:sp>
        <p:sp>
          <p:nvSpPr>
            <p:cNvPr id="56" name="TextBox 55">
              <a:extLst>
                <a:ext uri="{FF2B5EF4-FFF2-40B4-BE49-F238E27FC236}">
                  <a16:creationId xmlns:a16="http://schemas.microsoft.com/office/drawing/2014/main" id="{A2C9FE22-7DCF-C69F-05ED-14C72DADC401}"/>
                </a:ext>
              </a:extLst>
            </p:cNvPr>
            <p:cNvSpPr txBox="1"/>
            <p:nvPr/>
          </p:nvSpPr>
          <p:spPr>
            <a:xfrm>
              <a:off x="4474071" y="3913385"/>
              <a:ext cx="249468" cy="161583"/>
            </a:xfrm>
            <a:prstGeom prst="rect">
              <a:avLst/>
            </a:prstGeom>
            <a:noFill/>
          </p:spPr>
          <p:txBody>
            <a:bodyPr wrap="square">
              <a:spAutoFit/>
            </a:bodyPr>
            <a:lstStyle/>
            <a:p>
              <a:r>
                <a:rPr lang="en-US" sz="450"/>
                <a:t>™</a:t>
              </a:r>
            </a:p>
          </p:txBody>
        </p:sp>
        <p:sp>
          <p:nvSpPr>
            <p:cNvPr id="58" name="TextBox 57">
              <a:extLst>
                <a:ext uri="{FF2B5EF4-FFF2-40B4-BE49-F238E27FC236}">
                  <a16:creationId xmlns:a16="http://schemas.microsoft.com/office/drawing/2014/main" id="{23D2FD47-C924-8663-502E-3420EC2D6AAB}"/>
                </a:ext>
              </a:extLst>
            </p:cNvPr>
            <p:cNvSpPr txBox="1"/>
            <p:nvPr/>
          </p:nvSpPr>
          <p:spPr>
            <a:xfrm>
              <a:off x="4497090" y="4129799"/>
              <a:ext cx="249468" cy="161583"/>
            </a:xfrm>
            <a:prstGeom prst="rect">
              <a:avLst/>
            </a:prstGeom>
            <a:noFill/>
          </p:spPr>
          <p:txBody>
            <a:bodyPr wrap="square">
              <a:spAutoFit/>
            </a:bodyPr>
            <a:lstStyle/>
            <a:p>
              <a:r>
                <a:rPr lang="en-US" sz="450"/>
                <a:t>™</a:t>
              </a:r>
            </a:p>
          </p:txBody>
        </p:sp>
        <p:sp>
          <p:nvSpPr>
            <p:cNvPr id="60" name="TextBox 59">
              <a:extLst>
                <a:ext uri="{FF2B5EF4-FFF2-40B4-BE49-F238E27FC236}">
                  <a16:creationId xmlns:a16="http://schemas.microsoft.com/office/drawing/2014/main" id="{82198C6D-DDE2-2FCE-5E72-F32218CA60B3}"/>
                </a:ext>
              </a:extLst>
            </p:cNvPr>
            <p:cNvSpPr txBox="1"/>
            <p:nvPr/>
          </p:nvSpPr>
          <p:spPr>
            <a:xfrm>
              <a:off x="4487406" y="4403446"/>
              <a:ext cx="249468" cy="161583"/>
            </a:xfrm>
            <a:prstGeom prst="rect">
              <a:avLst/>
            </a:prstGeom>
            <a:noFill/>
          </p:spPr>
          <p:txBody>
            <a:bodyPr wrap="square">
              <a:spAutoFit/>
            </a:bodyPr>
            <a:lstStyle/>
            <a:p>
              <a:r>
                <a:rPr lang="en-US" sz="450"/>
                <a:t>™</a:t>
              </a:r>
            </a:p>
          </p:txBody>
        </p:sp>
        <p:sp>
          <p:nvSpPr>
            <p:cNvPr id="62" name="TextBox 61">
              <a:extLst>
                <a:ext uri="{FF2B5EF4-FFF2-40B4-BE49-F238E27FC236}">
                  <a16:creationId xmlns:a16="http://schemas.microsoft.com/office/drawing/2014/main" id="{2FE06CB2-5064-6DA5-6A4E-D049B2489BDB}"/>
                </a:ext>
              </a:extLst>
            </p:cNvPr>
            <p:cNvSpPr txBox="1"/>
            <p:nvPr/>
          </p:nvSpPr>
          <p:spPr>
            <a:xfrm>
              <a:off x="4494443" y="4619860"/>
              <a:ext cx="249468" cy="161583"/>
            </a:xfrm>
            <a:prstGeom prst="rect">
              <a:avLst/>
            </a:prstGeom>
            <a:noFill/>
          </p:spPr>
          <p:txBody>
            <a:bodyPr wrap="square">
              <a:spAutoFit/>
            </a:bodyPr>
            <a:lstStyle/>
            <a:p>
              <a:r>
                <a:rPr lang="en-US" sz="450"/>
                <a:t>™</a:t>
              </a:r>
            </a:p>
          </p:txBody>
        </p:sp>
        <p:sp>
          <p:nvSpPr>
            <p:cNvPr id="64" name="TextBox 63">
              <a:extLst>
                <a:ext uri="{FF2B5EF4-FFF2-40B4-BE49-F238E27FC236}">
                  <a16:creationId xmlns:a16="http://schemas.microsoft.com/office/drawing/2014/main" id="{6FD7E170-1338-D5A7-911C-CAB7F2517B83}"/>
                </a:ext>
              </a:extLst>
            </p:cNvPr>
            <p:cNvSpPr txBox="1"/>
            <p:nvPr/>
          </p:nvSpPr>
          <p:spPr>
            <a:xfrm>
              <a:off x="5142421" y="4621914"/>
              <a:ext cx="236804" cy="176972"/>
            </a:xfrm>
            <a:prstGeom prst="rect">
              <a:avLst/>
            </a:prstGeom>
            <a:noFill/>
          </p:spPr>
          <p:txBody>
            <a:bodyPr wrap="square">
              <a:spAutoFit/>
            </a:bodyPr>
            <a:lstStyle/>
            <a:p>
              <a:r>
                <a:rPr lang="en-US" sz="550"/>
                <a:t>®</a:t>
              </a:r>
            </a:p>
          </p:txBody>
        </p:sp>
        <p:sp>
          <p:nvSpPr>
            <p:cNvPr id="66" name="TextBox 65">
              <a:extLst>
                <a:ext uri="{FF2B5EF4-FFF2-40B4-BE49-F238E27FC236}">
                  <a16:creationId xmlns:a16="http://schemas.microsoft.com/office/drawing/2014/main" id="{A4146C7C-2B1A-B326-B8C9-A2BF120C9125}"/>
                </a:ext>
              </a:extLst>
            </p:cNvPr>
            <p:cNvSpPr txBox="1"/>
            <p:nvPr/>
          </p:nvSpPr>
          <p:spPr>
            <a:xfrm>
              <a:off x="4352564" y="4852190"/>
              <a:ext cx="249468" cy="161583"/>
            </a:xfrm>
            <a:prstGeom prst="rect">
              <a:avLst/>
            </a:prstGeom>
            <a:noFill/>
          </p:spPr>
          <p:txBody>
            <a:bodyPr wrap="square">
              <a:spAutoFit/>
            </a:bodyPr>
            <a:lstStyle/>
            <a:p>
              <a:r>
                <a:rPr lang="en-US" sz="450"/>
                <a:t>™</a:t>
              </a:r>
            </a:p>
          </p:txBody>
        </p:sp>
        <p:sp>
          <p:nvSpPr>
            <p:cNvPr id="68" name="TextBox 67">
              <a:extLst>
                <a:ext uri="{FF2B5EF4-FFF2-40B4-BE49-F238E27FC236}">
                  <a16:creationId xmlns:a16="http://schemas.microsoft.com/office/drawing/2014/main" id="{780B986F-EED1-2097-B24E-C838EFD1F1F1}"/>
                </a:ext>
              </a:extLst>
            </p:cNvPr>
            <p:cNvSpPr txBox="1"/>
            <p:nvPr/>
          </p:nvSpPr>
          <p:spPr>
            <a:xfrm>
              <a:off x="4350904" y="5076511"/>
              <a:ext cx="249468" cy="161583"/>
            </a:xfrm>
            <a:prstGeom prst="rect">
              <a:avLst/>
            </a:prstGeom>
            <a:noFill/>
          </p:spPr>
          <p:txBody>
            <a:bodyPr wrap="square">
              <a:spAutoFit/>
            </a:bodyPr>
            <a:lstStyle/>
            <a:p>
              <a:r>
                <a:rPr lang="en-US" sz="450"/>
                <a:t>™</a:t>
              </a:r>
            </a:p>
          </p:txBody>
        </p:sp>
        <p:sp>
          <p:nvSpPr>
            <p:cNvPr id="70" name="TextBox 69">
              <a:extLst>
                <a:ext uri="{FF2B5EF4-FFF2-40B4-BE49-F238E27FC236}">
                  <a16:creationId xmlns:a16="http://schemas.microsoft.com/office/drawing/2014/main" id="{6F3F5F38-74B4-984F-521B-53DA12A0282B}"/>
                </a:ext>
              </a:extLst>
            </p:cNvPr>
            <p:cNvSpPr txBox="1"/>
            <p:nvPr/>
          </p:nvSpPr>
          <p:spPr>
            <a:xfrm>
              <a:off x="4351023" y="5292931"/>
              <a:ext cx="249468" cy="161583"/>
            </a:xfrm>
            <a:prstGeom prst="rect">
              <a:avLst/>
            </a:prstGeom>
            <a:noFill/>
          </p:spPr>
          <p:txBody>
            <a:bodyPr wrap="square">
              <a:spAutoFit/>
            </a:bodyPr>
            <a:lstStyle/>
            <a:p>
              <a:r>
                <a:rPr lang="en-US" sz="450"/>
                <a:t>™</a:t>
              </a:r>
            </a:p>
          </p:txBody>
        </p:sp>
        <p:sp>
          <p:nvSpPr>
            <p:cNvPr id="72" name="TextBox 71">
              <a:extLst>
                <a:ext uri="{FF2B5EF4-FFF2-40B4-BE49-F238E27FC236}">
                  <a16:creationId xmlns:a16="http://schemas.microsoft.com/office/drawing/2014/main" id="{6327EC55-B848-FDFA-12A8-FD9640109AB2}"/>
                </a:ext>
              </a:extLst>
            </p:cNvPr>
            <p:cNvSpPr txBox="1"/>
            <p:nvPr/>
          </p:nvSpPr>
          <p:spPr>
            <a:xfrm>
              <a:off x="4128019" y="5530696"/>
              <a:ext cx="249468" cy="161583"/>
            </a:xfrm>
            <a:prstGeom prst="rect">
              <a:avLst/>
            </a:prstGeom>
            <a:noFill/>
          </p:spPr>
          <p:txBody>
            <a:bodyPr wrap="square">
              <a:spAutoFit/>
            </a:bodyPr>
            <a:lstStyle/>
            <a:p>
              <a:r>
                <a:rPr lang="en-US" sz="450"/>
                <a:t>™</a:t>
              </a:r>
            </a:p>
          </p:txBody>
        </p:sp>
        <p:sp>
          <p:nvSpPr>
            <p:cNvPr id="74" name="TextBox 73">
              <a:extLst>
                <a:ext uri="{FF2B5EF4-FFF2-40B4-BE49-F238E27FC236}">
                  <a16:creationId xmlns:a16="http://schemas.microsoft.com/office/drawing/2014/main" id="{A113BD36-20A8-D13C-2866-A7E6F9E61A80}"/>
                </a:ext>
              </a:extLst>
            </p:cNvPr>
            <p:cNvSpPr txBox="1"/>
            <p:nvPr/>
          </p:nvSpPr>
          <p:spPr>
            <a:xfrm>
              <a:off x="4269194" y="5747116"/>
              <a:ext cx="249468" cy="161583"/>
            </a:xfrm>
            <a:prstGeom prst="rect">
              <a:avLst/>
            </a:prstGeom>
            <a:noFill/>
          </p:spPr>
          <p:txBody>
            <a:bodyPr wrap="square">
              <a:spAutoFit/>
            </a:bodyPr>
            <a:lstStyle/>
            <a:p>
              <a:r>
                <a:rPr lang="en-US" sz="450"/>
                <a:t>™</a:t>
              </a:r>
            </a:p>
          </p:txBody>
        </p:sp>
      </p:grpSp>
    </p:spTree>
    <p:extLst>
      <p:ext uri="{BB962C8B-B14F-4D97-AF65-F5344CB8AC3E}">
        <p14:creationId xmlns:p14="http://schemas.microsoft.com/office/powerpoint/2010/main" val="3649443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1D89337-7735-F8DE-89DB-102D03591A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D9E8FF-7E2E-406E-0031-769B443874A3}"/>
              </a:ext>
            </a:extLst>
          </p:cNvPr>
          <p:cNvSpPr>
            <a:spLocks noGrp="1"/>
          </p:cNvSpPr>
          <p:nvPr>
            <p:ph type="ctrTitle"/>
          </p:nvPr>
        </p:nvSpPr>
        <p:spPr/>
        <p:txBody>
          <a:bodyPr/>
          <a:lstStyle/>
          <a:p>
            <a:r>
              <a:rPr lang="en-US"/>
              <a:t>OUR ASSET FOOTPRINT</a:t>
            </a:r>
          </a:p>
        </p:txBody>
      </p:sp>
      <p:sp>
        <p:nvSpPr>
          <p:cNvPr id="3" name="Subtitle 2">
            <a:extLst>
              <a:ext uri="{FF2B5EF4-FFF2-40B4-BE49-F238E27FC236}">
                <a16:creationId xmlns:a16="http://schemas.microsoft.com/office/drawing/2014/main" id="{8D09041D-EA94-B17F-B611-5B6D4A010986}"/>
              </a:ext>
            </a:extLst>
          </p:cNvPr>
          <p:cNvSpPr>
            <a:spLocks noGrp="1"/>
          </p:cNvSpPr>
          <p:nvPr>
            <p:ph type="subTitle" idx="1"/>
          </p:nvPr>
        </p:nvSpPr>
        <p:spPr/>
        <p:txBody>
          <a:bodyPr/>
          <a:lstStyle/>
          <a:p>
            <a:r>
              <a:rPr lang="en-US"/>
              <a:t>EMEA's leading independent producer of polyurethane systems, polyester polyols, specialty adhesives &amp; prepolymers...</a:t>
            </a:r>
          </a:p>
        </p:txBody>
      </p:sp>
      <p:sp>
        <p:nvSpPr>
          <p:cNvPr id="8" name="Text Placeholder 7">
            <a:extLst>
              <a:ext uri="{FF2B5EF4-FFF2-40B4-BE49-F238E27FC236}">
                <a16:creationId xmlns:a16="http://schemas.microsoft.com/office/drawing/2014/main" id="{66086BE7-38A5-6350-273B-1B907DACC1A5}"/>
              </a:ext>
            </a:extLst>
          </p:cNvPr>
          <p:cNvSpPr>
            <a:spLocks noGrp="1"/>
          </p:cNvSpPr>
          <p:nvPr>
            <p:ph type="body" sz="quarter" idx="10"/>
          </p:nvPr>
        </p:nvSpPr>
        <p:spPr>
          <a:xfrm>
            <a:off x="4011295" y="1912337"/>
            <a:ext cx="2756535" cy="586388"/>
          </a:xfrm>
        </p:spPr>
        <p:txBody>
          <a:bodyPr/>
          <a:lstStyle/>
          <a:p>
            <a:r>
              <a:rPr lang="en-US" sz="1100">
                <a:solidFill>
                  <a:schemeClr val="accent4">
                    <a:lumMod val="50000"/>
                  </a:schemeClr>
                </a:solidFill>
              </a:rPr>
              <a:t>MT/annum</a:t>
            </a:r>
          </a:p>
          <a:p>
            <a:endParaRPr lang="en-US" sz="1100">
              <a:solidFill>
                <a:schemeClr val="accent4">
                  <a:lumMod val="50000"/>
                </a:schemeClr>
              </a:solidFill>
            </a:endParaRPr>
          </a:p>
        </p:txBody>
      </p:sp>
      <p:sp>
        <p:nvSpPr>
          <p:cNvPr id="10" name="Text Placeholder 1">
            <a:extLst>
              <a:ext uri="{FF2B5EF4-FFF2-40B4-BE49-F238E27FC236}">
                <a16:creationId xmlns:a16="http://schemas.microsoft.com/office/drawing/2014/main" id="{F4EF5E10-58F9-3458-9BAC-DDCC174709E3}"/>
              </a:ext>
            </a:extLst>
          </p:cNvPr>
          <p:cNvSpPr txBox="1">
            <a:spLocks/>
          </p:cNvSpPr>
          <p:nvPr/>
        </p:nvSpPr>
        <p:spPr>
          <a:xfrm>
            <a:off x="1057817" y="1031429"/>
            <a:ext cx="1924700" cy="2792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a:t>Capacity to produce</a:t>
            </a:r>
          </a:p>
        </p:txBody>
      </p:sp>
      <p:sp>
        <p:nvSpPr>
          <p:cNvPr id="11" name="Text Placeholder 7">
            <a:extLst>
              <a:ext uri="{FF2B5EF4-FFF2-40B4-BE49-F238E27FC236}">
                <a16:creationId xmlns:a16="http://schemas.microsoft.com/office/drawing/2014/main" id="{067A3481-CE14-3677-7E76-C35280C05569}"/>
              </a:ext>
            </a:extLst>
          </p:cNvPr>
          <p:cNvSpPr txBox="1">
            <a:spLocks/>
          </p:cNvSpPr>
          <p:nvPr/>
        </p:nvSpPr>
        <p:spPr>
          <a:xfrm>
            <a:off x="756920" y="1699612"/>
            <a:ext cx="438785"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a:solidFill>
                  <a:schemeClr val="accent4">
                    <a:lumMod val="50000"/>
                    <a:alpha val="50000"/>
                  </a:schemeClr>
                </a:solidFill>
              </a:rPr>
              <a:t>&gt;</a:t>
            </a:r>
          </a:p>
        </p:txBody>
      </p:sp>
      <p:sp>
        <p:nvSpPr>
          <p:cNvPr id="12" name="Text Placeholder 7">
            <a:extLst>
              <a:ext uri="{FF2B5EF4-FFF2-40B4-BE49-F238E27FC236}">
                <a16:creationId xmlns:a16="http://schemas.microsoft.com/office/drawing/2014/main" id="{DE454AF8-EA86-27E6-281A-C92E65E23468}"/>
              </a:ext>
            </a:extLst>
          </p:cNvPr>
          <p:cNvSpPr txBox="1">
            <a:spLocks/>
          </p:cNvSpPr>
          <p:nvPr/>
        </p:nvSpPr>
        <p:spPr>
          <a:xfrm>
            <a:off x="4011295" y="3814798"/>
            <a:ext cx="2756535"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a:solidFill>
                  <a:schemeClr val="accent2"/>
                </a:solidFill>
              </a:rPr>
              <a:t>drums, IBCs &amp; storage capacity</a:t>
            </a:r>
          </a:p>
        </p:txBody>
      </p:sp>
      <p:sp>
        <p:nvSpPr>
          <p:cNvPr id="13" name="Text Placeholder 7">
            <a:extLst>
              <a:ext uri="{FF2B5EF4-FFF2-40B4-BE49-F238E27FC236}">
                <a16:creationId xmlns:a16="http://schemas.microsoft.com/office/drawing/2014/main" id="{EC7A7CD8-B969-1212-F2FB-822924DF394B}"/>
              </a:ext>
            </a:extLst>
          </p:cNvPr>
          <p:cNvSpPr txBox="1">
            <a:spLocks/>
          </p:cNvSpPr>
          <p:nvPr/>
        </p:nvSpPr>
        <p:spPr>
          <a:xfrm>
            <a:off x="756920" y="3602073"/>
            <a:ext cx="438785"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a:solidFill>
                  <a:schemeClr val="accent2">
                    <a:alpha val="50000"/>
                  </a:schemeClr>
                </a:solidFill>
              </a:rPr>
              <a:t>&gt;</a:t>
            </a:r>
          </a:p>
        </p:txBody>
      </p:sp>
      <p:sp>
        <p:nvSpPr>
          <p:cNvPr id="14" name="Text Placeholder 7">
            <a:extLst>
              <a:ext uri="{FF2B5EF4-FFF2-40B4-BE49-F238E27FC236}">
                <a16:creationId xmlns:a16="http://schemas.microsoft.com/office/drawing/2014/main" id="{2489082F-A6DB-1713-4413-054903C8A366}"/>
              </a:ext>
            </a:extLst>
          </p:cNvPr>
          <p:cNvSpPr txBox="1">
            <a:spLocks/>
          </p:cNvSpPr>
          <p:nvPr/>
        </p:nvSpPr>
        <p:spPr>
          <a:xfrm>
            <a:off x="2742565" y="5717259"/>
            <a:ext cx="2756535"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a:solidFill>
                  <a:schemeClr val="accent6">
                    <a:lumMod val="75000"/>
                  </a:schemeClr>
                </a:solidFill>
              </a:rPr>
              <a:t>team members</a:t>
            </a:r>
          </a:p>
        </p:txBody>
      </p:sp>
      <p:sp>
        <p:nvSpPr>
          <p:cNvPr id="15" name="Text Placeholder 7">
            <a:extLst>
              <a:ext uri="{FF2B5EF4-FFF2-40B4-BE49-F238E27FC236}">
                <a16:creationId xmlns:a16="http://schemas.microsoft.com/office/drawing/2014/main" id="{5913DAE3-162F-316F-B4DD-8D8558A072EB}"/>
              </a:ext>
            </a:extLst>
          </p:cNvPr>
          <p:cNvSpPr txBox="1">
            <a:spLocks/>
          </p:cNvSpPr>
          <p:nvPr/>
        </p:nvSpPr>
        <p:spPr>
          <a:xfrm>
            <a:off x="756920" y="5504534"/>
            <a:ext cx="438785"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a:solidFill>
                  <a:schemeClr val="accent6">
                    <a:lumMod val="75000"/>
                    <a:alpha val="50000"/>
                  </a:schemeClr>
                </a:solidFill>
              </a:rPr>
              <a:t>&gt;</a:t>
            </a:r>
          </a:p>
        </p:txBody>
      </p:sp>
      <p:sp>
        <p:nvSpPr>
          <p:cNvPr id="16" name="Text Placeholder 7">
            <a:extLst>
              <a:ext uri="{FF2B5EF4-FFF2-40B4-BE49-F238E27FC236}">
                <a16:creationId xmlns:a16="http://schemas.microsoft.com/office/drawing/2014/main" id="{CD395D60-E4CC-9773-0F6F-420C808AED50}"/>
              </a:ext>
            </a:extLst>
          </p:cNvPr>
          <p:cNvSpPr txBox="1">
            <a:spLocks/>
          </p:cNvSpPr>
          <p:nvPr/>
        </p:nvSpPr>
        <p:spPr>
          <a:xfrm>
            <a:off x="9485484" y="1912337"/>
            <a:ext cx="2704147"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a:solidFill>
                  <a:schemeClr val="accent3">
                    <a:lumMod val="50000"/>
                  </a:schemeClr>
                </a:solidFill>
              </a:rPr>
              <a:t>legal entities</a:t>
            </a:r>
          </a:p>
        </p:txBody>
      </p:sp>
      <p:sp>
        <p:nvSpPr>
          <p:cNvPr id="17" name="Text Placeholder 7">
            <a:extLst>
              <a:ext uri="{FF2B5EF4-FFF2-40B4-BE49-F238E27FC236}">
                <a16:creationId xmlns:a16="http://schemas.microsoft.com/office/drawing/2014/main" id="{D3927CB8-9BE4-C27D-AE1A-BA99F06EA9CF}"/>
              </a:ext>
            </a:extLst>
          </p:cNvPr>
          <p:cNvSpPr txBox="1">
            <a:spLocks/>
          </p:cNvSpPr>
          <p:nvPr/>
        </p:nvSpPr>
        <p:spPr>
          <a:xfrm>
            <a:off x="9765520" y="3814798"/>
            <a:ext cx="2424112"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a:solidFill>
                  <a:srgbClr val="002060"/>
                </a:solidFill>
              </a:rPr>
              <a:t>different nationalities</a:t>
            </a:r>
          </a:p>
        </p:txBody>
      </p:sp>
      <p:sp>
        <p:nvSpPr>
          <p:cNvPr id="18" name="Text Placeholder 7">
            <a:extLst>
              <a:ext uri="{FF2B5EF4-FFF2-40B4-BE49-F238E27FC236}">
                <a16:creationId xmlns:a16="http://schemas.microsoft.com/office/drawing/2014/main" id="{B798EEC9-9D1B-87B2-6080-6D5445072994}"/>
              </a:ext>
            </a:extLst>
          </p:cNvPr>
          <p:cNvSpPr txBox="1">
            <a:spLocks/>
          </p:cNvSpPr>
          <p:nvPr/>
        </p:nvSpPr>
        <p:spPr>
          <a:xfrm>
            <a:off x="7974184" y="3602073"/>
            <a:ext cx="438785"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a:solidFill>
                  <a:srgbClr val="002060">
                    <a:alpha val="50000"/>
                  </a:srgbClr>
                </a:solidFill>
              </a:rPr>
              <a:t>&gt;</a:t>
            </a:r>
          </a:p>
        </p:txBody>
      </p:sp>
      <p:sp>
        <p:nvSpPr>
          <p:cNvPr id="19" name="Text Placeholder 7">
            <a:extLst>
              <a:ext uri="{FF2B5EF4-FFF2-40B4-BE49-F238E27FC236}">
                <a16:creationId xmlns:a16="http://schemas.microsoft.com/office/drawing/2014/main" id="{7A7EE027-E3CD-C302-5031-29C63D999951}"/>
              </a:ext>
            </a:extLst>
          </p:cNvPr>
          <p:cNvSpPr txBox="1">
            <a:spLocks/>
          </p:cNvSpPr>
          <p:nvPr/>
        </p:nvSpPr>
        <p:spPr>
          <a:xfrm>
            <a:off x="10066973" y="5717259"/>
            <a:ext cx="2125028"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a:solidFill>
                  <a:schemeClr val="tx2"/>
                </a:solidFill>
              </a:rPr>
              <a:t>countries served</a:t>
            </a:r>
          </a:p>
        </p:txBody>
      </p:sp>
      <p:sp>
        <p:nvSpPr>
          <p:cNvPr id="20" name="Text Placeholder 7">
            <a:extLst>
              <a:ext uri="{FF2B5EF4-FFF2-40B4-BE49-F238E27FC236}">
                <a16:creationId xmlns:a16="http://schemas.microsoft.com/office/drawing/2014/main" id="{2FF12C85-F2C7-E5E9-EB98-979BA9EC4C75}"/>
              </a:ext>
            </a:extLst>
          </p:cNvPr>
          <p:cNvSpPr txBox="1">
            <a:spLocks/>
          </p:cNvSpPr>
          <p:nvPr/>
        </p:nvSpPr>
        <p:spPr>
          <a:xfrm>
            <a:off x="7974184" y="5504534"/>
            <a:ext cx="438785" cy="5863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500" kern="1200">
                <a:solidFill>
                  <a:srgbClr val="33383B"/>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a:solidFill>
                  <a:schemeClr val="tx2">
                    <a:alpha val="50000"/>
                  </a:schemeClr>
                </a:solidFill>
              </a:rPr>
              <a:t>&gt;</a:t>
            </a:r>
          </a:p>
        </p:txBody>
      </p:sp>
    </p:spTree>
    <p:extLst>
      <p:ext uri="{BB962C8B-B14F-4D97-AF65-F5344CB8AC3E}">
        <p14:creationId xmlns:p14="http://schemas.microsoft.com/office/powerpoint/2010/main" val="955339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E1692-4815-9ABE-5004-200480EB9AE0}"/>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502A55FA-1A89-E29B-323B-D54B36D5B2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98E3758-EED4-3E69-8280-70D5DF00F845}"/>
              </a:ext>
            </a:extLst>
          </p:cNvPr>
          <p:cNvSpPr>
            <a:spLocks noGrp="1"/>
          </p:cNvSpPr>
          <p:nvPr>
            <p:ph type="ctrTitle"/>
          </p:nvPr>
        </p:nvSpPr>
        <p:spPr/>
        <p:txBody>
          <a:bodyPr/>
          <a:lstStyle/>
          <a:p>
            <a:r>
              <a:rPr lang="en-US"/>
              <a:t>OUR ASSET FOOTPRINT</a:t>
            </a:r>
          </a:p>
        </p:txBody>
      </p:sp>
      <p:sp>
        <p:nvSpPr>
          <p:cNvPr id="3" name="Subtitle 2">
            <a:extLst>
              <a:ext uri="{FF2B5EF4-FFF2-40B4-BE49-F238E27FC236}">
                <a16:creationId xmlns:a16="http://schemas.microsoft.com/office/drawing/2014/main" id="{AC27D168-0974-7711-B9EA-9C859339AD22}"/>
              </a:ext>
            </a:extLst>
          </p:cNvPr>
          <p:cNvSpPr>
            <a:spLocks noGrp="1"/>
          </p:cNvSpPr>
          <p:nvPr>
            <p:ph type="subTitle" idx="1"/>
          </p:nvPr>
        </p:nvSpPr>
        <p:spPr/>
        <p:txBody>
          <a:bodyPr/>
          <a:lstStyle/>
          <a:p>
            <a:r>
              <a:rPr lang="en-US"/>
              <a:t>With a unique asset footprint securing supply consistency, customer service, and customer-driven innovation...</a:t>
            </a:r>
          </a:p>
        </p:txBody>
      </p:sp>
      <p:sp>
        <p:nvSpPr>
          <p:cNvPr id="8" name="Text Placeholder 7">
            <a:extLst>
              <a:ext uri="{FF2B5EF4-FFF2-40B4-BE49-F238E27FC236}">
                <a16:creationId xmlns:a16="http://schemas.microsoft.com/office/drawing/2014/main" id="{499634E2-52BE-CCEE-602C-6DB626548C5D}"/>
              </a:ext>
            </a:extLst>
          </p:cNvPr>
          <p:cNvSpPr txBox="1">
            <a:spLocks/>
          </p:cNvSpPr>
          <p:nvPr/>
        </p:nvSpPr>
        <p:spPr>
          <a:xfrm>
            <a:off x="1432168" y="1846879"/>
            <a:ext cx="2756535" cy="2186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accent1">
                    <a:lumMod val="75000"/>
                  </a:schemeClr>
                </a:solidFill>
                <a:latin typeface="+mj-lt"/>
              </a:rPr>
              <a:t>System Houses </a:t>
            </a:r>
          </a:p>
        </p:txBody>
      </p:sp>
      <p:sp>
        <p:nvSpPr>
          <p:cNvPr id="11" name="Text Placeholder 17">
            <a:extLst>
              <a:ext uri="{FF2B5EF4-FFF2-40B4-BE49-F238E27FC236}">
                <a16:creationId xmlns:a16="http://schemas.microsoft.com/office/drawing/2014/main" id="{885A427D-35B8-E2FD-E93E-E29B56979714}"/>
              </a:ext>
            </a:extLst>
          </p:cNvPr>
          <p:cNvSpPr txBox="1">
            <a:spLocks/>
          </p:cNvSpPr>
          <p:nvPr/>
        </p:nvSpPr>
        <p:spPr>
          <a:xfrm>
            <a:off x="1435514" y="2044614"/>
            <a:ext cx="2429184" cy="6638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a:t>UAE (Dubai &amp; Sharjah), Egypt, KSA, Italy,  and Türkiye</a:t>
            </a:r>
          </a:p>
        </p:txBody>
      </p:sp>
      <p:sp>
        <p:nvSpPr>
          <p:cNvPr id="12" name="Text Placeholder 7">
            <a:extLst>
              <a:ext uri="{FF2B5EF4-FFF2-40B4-BE49-F238E27FC236}">
                <a16:creationId xmlns:a16="http://schemas.microsoft.com/office/drawing/2014/main" id="{DBCD654C-94EE-A388-B1CA-CAE820311463}"/>
              </a:ext>
            </a:extLst>
          </p:cNvPr>
          <p:cNvSpPr txBox="1">
            <a:spLocks/>
          </p:cNvSpPr>
          <p:nvPr/>
        </p:nvSpPr>
        <p:spPr>
          <a:xfrm>
            <a:off x="5246764" y="1846879"/>
            <a:ext cx="2756535" cy="2186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accent6"/>
                </a:solidFill>
                <a:latin typeface="+mj-lt"/>
              </a:rPr>
              <a:t>Technical Service Centers</a:t>
            </a:r>
          </a:p>
        </p:txBody>
      </p:sp>
      <p:sp>
        <p:nvSpPr>
          <p:cNvPr id="13" name="Text Placeholder 17">
            <a:extLst>
              <a:ext uri="{FF2B5EF4-FFF2-40B4-BE49-F238E27FC236}">
                <a16:creationId xmlns:a16="http://schemas.microsoft.com/office/drawing/2014/main" id="{3E7F9CD1-AF4A-B676-2177-1F6C255A7B48}"/>
              </a:ext>
            </a:extLst>
          </p:cNvPr>
          <p:cNvSpPr txBox="1">
            <a:spLocks/>
          </p:cNvSpPr>
          <p:nvPr/>
        </p:nvSpPr>
        <p:spPr>
          <a:xfrm>
            <a:off x="5250110" y="2044614"/>
            <a:ext cx="2429184" cy="6638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a:t>Nigeria and Jordan.</a:t>
            </a:r>
          </a:p>
        </p:txBody>
      </p:sp>
      <p:sp>
        <p:nvSpPr>
          <p:cNvPr id="16" name="Text Placeholder 7">
            <a:extLst>
              <a:ext uri="{FF2B5EF4-FFF2-40B4-BE49-F238E27FC236}">
                <a16:creationId xmlns:a16="http://schemas.microsoft.com/office/drawing/2014/main" id="{03EF0D46-4A52-45F3-DB5C-5FD00A5CEB36}"/>
              </a:ext>
            </a:extLst>
          </p:cNvPr>
          <p:cNvSpPr txBox="1">
            <a:spLocks/>
          </p:cNvSpPr>
          <p:nvPr/>
        </p:nvSpPr>
        <p:spPr>
          <a:xfrm>
            <a:off x="9436608" y="1846879"/>
            <a:ext cx="2756535" cy="2186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accent4"/>
                </a:solidFill>
                <a:latin typeface="+mj-lt"/>
              </a:rPr>
              <a:t>Logistic Centers</a:t>
            </a:r>
          </a:p>
        </p:txBody>
      </p:sp>
      <p:sp>
        <p:nvSpPr>
          <p:cNvPr id="17" name="Text Placeholder 17">
            <a:extLst>
              <a:ext uri="{FF2B5EF4-FFF2-40B4-BE49-F238E27FC236}">
                <a16:creationId xmlns:a16="http://schemas.microsoft.com/office/drawing/2014/main" id="{822B6125-6E64-020B-21BA-69AEBE524243}"/>
              </a:ext>
            </a:extLst>
          </p:cNvPr>
          <p:cNvSpPr txBox="1">
            <a:spLocks/>
          </p:cNvSpPr>
          <p:nvPr/>
        </p:nvSpPr>
        <p:spPr>
          <a:xfrm>
            <a:off x="9439954" y="2044614"/>
            <a:ext cx="2429184" cy="6638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a:t>UAE (Dubai, Sharjah), Egypt, KSA, Italy, Türkiye, Nigeria, and Jordan. </a:t>
            </a:r>
          </a:p>
        </p:txBody>
      </p:sp>
      <p:sp>
        <p:nvSpPr>
          <p:cNvPr id="18" name="Text Placeholder 7">
            <a:extLst>
              <a:ext uri="{FF2B5EF4-FFF2-40B4-BE49-F238E27FC236}">
                <a16:creationId xmlns:a16="http://schemas.microsoft.com/office/drawing/2014/main" id="{106092C7-400D-6398-73FE-0F6A151654E6}"/>
              </a:ext>
            </a:extLst>
          </p:cNvPr>
          <p:cNvSpPr txBox="1">
            <a:spLocks/>
          </p:cNvSpPr>
          <p:nvPr/>
        </p:nvSpPr>
        <p:spPr>
          <a:xfrm>
            <a:off x="1432168" y="4380115"/>
            <a:ext cx="2756535" cy="2186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accent2"/>
                </a:solidFill>
                <a:latin typeface="+mj-lt"/>
              </a:rPr>
              <a:t>Polyester Polyols Plants </a:t>
            </a:r>
          </a:p>
        </p:txBody>
      </p:sp>
      <p:sp>
        <p:nvSpPr>
          <p:cNvPr id="19" name="Text Placeholder 17">
            <a:extLst>
              <a:ext uri="{FF2B5EF4-FFF2-40B4-BE49-F238E27FC236}">
                <a16:creationId xmlns:a16="http://schemas.microsoft.com/office/drawing/2014/main" id="{B0EAE6BA-1900-1F47-AB44-772DDABC6F7A}"/>
              </a:ext>
            </a:extLst>
          </p:cNvPr>
          <p:cNvSpPr txBox="1">
            <a:spLocks/>
          </p:cNvSpPr>
          <p:nvPr/>
        </p:nvSpPr>
        <p:spPr>
          <a:xfrm>
            <a:off x="1435514" y="4577850"/>
            <a:ext cx="2429184" cy="6638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a:t>UAE (Sharjah) and Egypt</a:t>
            </a:r>
          </a:p>
        </p:txBody>
      </p:sp>
      <p:sp>
        <p:nvSpPr>
          <p:cNvPr id="20" name="Text Placeholder 7">
            <a:extLst>
              <a:ext uri="{FF2B5EF4-FFF2-40B4-BE49-F238E27FC236}">
                <a16:creationId xmlns:a16="http://schemas.microsoft.com/office/drawing/2014/main" id="{4638BC76-B253-1860-88F5-E77F5659DC09}"/>
              </a:ext>
            </a:extLst>
          </p:cNvPr>
          <p:cNvSpPr txBox="1">
            <a:spLocks/>
          </p:cNvSpPr>
          <p:nvPr/>
        </p:nvSpPr>
        <p:spPr>
          <a:xfrm>
            <a:off x="5357254" y="4881194"/>
            <a:ext cx="2756535" cy="2186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a:solidFill>
                  <a:schemeClr val="tx2"/>
                </a:solidFill>
                <a:latin typeface="+mj-lt"/>
              </a:rPr>
              <a:t>MT/annum bulk store capacity </a:t>
            </a:r>
          </a:p>
        </p:txBody>
      </p:sp>
      <p:sp>
        <p:nvSpPr>
          <p:cNvPr id="22" name="Text Placeholder 7">
            <a:extLst>
              <a:ext uri="{FF2B5EF4-FFF2-40B4-BE49-F238E27FC236}">
                <a16:creationId xmlns:a16="http://schemas.microsoft.com/office/drawing/2014/main" id="{6746CE05-EBC2-60E7-EB0E-311BE73383BA}"/>
              </a:ext>
            </a:extLst>
          </p:cNvPr>
          <p:cNvSpPr txBox="1">
            <a:spLocks/>
          </p:cNvSpPr>
          <p:nvPr/>
        </p:nvSpPr>
        <p:spPr>
          <a:xfrm>
            <a:off x="9436608" y="4380115"/>
            <a:ext cx="2756535" cy="2186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accent3"/>
                </a:solidFill>
                <a:latin typeface="+mj-lt"/>
              </a:rPr>
              <a:t>Prepolymer Plants </a:t>
            </a:r>
          </a:p>
        </p:txBody>
      </p:sp>
      <p:sp>
        <p:nvSpPr>
          <p:cNvPr id="23" name="Text Placeholder 17">
            <a:extLst>
              <a:ext uri="{FF2B5EF4-FFF2-40B4-BE49-F238E27FC236}">
                <a16:creationId xmlns:a16="http://schemas.microsoft.com/office/drawing/2014/main" id="{71E9D585-9812-56E7-54B7-82B57E964EAA}"/>
              </a:ext>
            </a:extLst>
          </p:cNvPr>
          <p:cNvSpPr txBox="1">
            <a:spLocks/>
          </p:cNvSpPr>
          <p:nvPr/>
        </p:nvSpPr>
        <p:spPr>
          <a:xfrm>
            <a:off x="9439954" y="4577850"/>
            <a:ext cx="2429184" cy="6638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a:t>UAE (Sharjah), Egypt, and Türkiye</a:t>
            </a:r>
          </a:p>
        </p:txBody>
      </p:sp>
    </p:spTree>
    <p:extLst>
      <p:ext uri="{BB962C8B-B14F-4D97-AF65-F5344CB8AC3E}">
        <p14:creationId xmlns:p14="http://schemas.microsoft.com/office/powerpoint/2010/main" val="288045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B3E22-C1B6-8E22-38C1-23F9063B518D}"/>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DD34B594-93C7-172C-F9D6-F3AB6EC556BA}"/>
              </a:ext>
            </a:extLst>
          </p:cNvPr>
          <p:cNvGrpSpPr/>
          <p:nvPr/>
        </p:nvGrpSpPr>
        <p:grpSpPr>
          <a:xfrm>
            <a:off x="0" y="0"/>
            <a:ext cx="12192000" cy="6858000"/>
            <a:chOff x="0" y="0"/>
            <a:chExt cx="12192000" cy="6858000"/>
          </a:xfrm>
        </p:grpSpPr>
        <p:pic>
          <p:nvPicPr>
            <p:cNvPr id="5" name="Picture 4">
              <a:extLst>
                <a:ext uri="{FF2B5EF4-FFF2-40B4-BE49-F238E27FC236}">
                  <a16:creationId xmlns:a16="http://schemas.microsoft.com/office/drawing/2014/main" id="{23A36D91-7B28-5EB3-4CEF-E0ACDA02C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5DB72115-526C-C9BD-27B2-473A21896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6A10B080-7F22-0C68-4816-120DFEADF4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4210" y="6089577"/>
              <a:ext cx="1211580" cy="400176"/>
            </a:xfrm>
            <a:prstGeom prst="rect">
              <a:avLst/>
            </a:prstGeom>
          </p:spPr>
        </p:pic>
        <p:pic>
          <p:nvPicPr>
            <p:cNvPr id="13" name="Graphic 12">
              <a:extLst>
                <a:ext uri="{FF2B5EF4-FFF2-40B4-BE49-F238E27FC236}">
                  <a16:creationId xmlns:a16="http://schemas.microsoft.com/office/drawing/2014/main" id="{9A047F8F-1329-6DE0-FE26-693D2DF9B5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0"/>
              <a:ext cx="12192000" cy="6858000"/>
            </a:xfrm>
            <a:prstGeom prst="rect">
              <a:avLst/>
            </a:prstGeom>
          </p:spPr>
        </p:pic>
        <p:pic>
          <p:nvPicPr>
            <p:cNvPr id="15" name="Graphic 14">
              <a:extLst>
                <a:ext uri="{FF2B5EF4-FFF2-40B4-BE49-F238E27FC236}">
                  <a16:creationId xmlns:a16="http://schemas.microsoft.com/office/drawing/2014/main" id="{D1A2CE47-921F-5473-B8CF-6E62ABAC0D6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0"/>
              <a:ext cx="12192000" cy="6858000"/>
            </a:xfrm>
            <a:prstGeom prst="rect">
              <a:avLst/>
            </a:prstGeom>
          </p:spPr>
        </p:pic>
        <p:pic>
          <p:nvPicPr>
            <p:cNvPr id="17" name="Graphic 16">
              <a:extLst>
                <a:ext uri="{FF2B5EF4-FFF2-40B4-BE49-F238E27FC236}">
                  <a16:creationId xmlns:a16="http://schemas.microsoft.com/office/drawing/2014/main" id="{1611A4BD-E1D0-28DA-E831-21C5367B0DD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0" y="0"/>
              <a:ext cx="12192000" cy="6858000"/>
            </a:xfrm>
            <a:prstGeom prst="rect">
              <a:avLst/>
            </a:prstGeom>
          </p:spPr>
        </p:pic>
        <p:pic>
          <p:nvPicPr>
            <p:cNvPr id="19" name="Graphic 18">
              <a:extLst>
                <a:ext uri="{FF2B5EF4-FFF2-40B4-BE49-F238E27FC236}">
                  <a16:creationId xmlns:a16="http://schemas.microsoft.com/office/drawing/2014/main" id="{1C013790-46AD-FCBE-582C-95AE33C92F8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0" y="0"/>
              <a:ext cx="12192000" cy="6858000"/>
            </a:xfrm>
            <a:prstGeom prst="rect">
              <a:avLst/>
            </a:prstGeom>
          </p:spPr>
        </p:pic>
      </p:grpSp>
      <p:sp>
        <p:nvSpPr>
          <p:cNvPr id="2" name="Title 1">
            <a:extLst>
              <a:ext uri="{FF2B5EF4-FFF2-40B4-BE49-F238E27FC236}">
                <a16:creationId xmlns:a16="http://schemas.microsoft.com/office/drawing/2014/main" id="{CD2F202F-A620-E1ED-622A-8C779AD1EB19}"/>
              </a:ext>
            </a:extLst>
          </p:cNvPr>
          <p:cNvSpPr>
            <a:spLocks noGrp="1"/>
          </p:cNvSpPr>
          <p:nvPr>
            <p:ph type="ctrTitle"/>
          </p:nvPr>
        </p:nvSpPr>
        <p:spPr/>
        <p:txBody>
          <a:bodyPr/>
          <a:lstStyle/>
          <a:p>
            <a:r>
              <a:rPr lang="en-US"/>
              <a:t>OUR NETWORK</a:t>
            </a:r>
          </a:p>
        </p:txBody>
      </p:sp>
      <p:sp>
        <p:nvSpPr>
          <p:cNvPr id="3" name="Subtitle 2">
            <a:extLst>
              <a:ext uri="{FF2B5EF4-FFF2-40B4-BE49-F238E27FC236}">
                <a16:creationId xmlns:a16="http://schemas.microsoft.com/office/drawing/2014/main" id="{992CB4FB-CEDC-CF72-572A-23FB105A3EDB}"/>
              </a:ext>
            </a:extLst>
          </p:cNvPr>
          <p:cNvSpPr>
            <a:spLocks noGrp="1"/>
          </p:cNvSpPr>
          <p:nvPr>
            <p:ph type="subTitle" idx="1"/>
          </p:nvPr>
        </p:nvSpPr>
        <p:spPr/>
        <p:txBody>
          <a:bodyPr/>
          <a:lstStyle/>
          <a:p>
            <a:r>
              <a:rPr lang="en-US"/>
              <a:t>And a unique network of production plants, system houses, and distribution centers across 3 continents and 8 countries</a:t>
            </a:r>
          </a:p>
        </p:txBody>
      </p:sp>
      <p:grpSp>
        <p:nvGrpSpPr>
          <p:cNvPr id="70" name="Group 69">
            <a:extLst>
              <a:ext uri="{FF2B5EF4-FFF2-40B4-BE49-F238E27FC236}">
                <a16:creationId xmlns:a16="http://schemas.microsoft.com/office/drawing/2014/main" id="{BFEBF250-775B-5695-FFDD-94577B8DDE69}"/>
              </a:ext>
            </a:extLst>
          </p:cNvPr>
          <p:cNvGrpSpPr/>
          <p:nvPr/>
        </p:nvGrpSpPr>
        <p:grpSpPr>
          <a:xfrm>
            <a:off x="4970805" y="1270115"/>
            <a:ext cx="5029174" cy="5180816"/>
            <a:chOff x="4970805" y="1270115"/>
            <a:chExt cx="5029174" cy="5180816"/>
          </a:xfrm>
        </p:grpSpPr>
        <p:pic>
          <p:nvPicPr>
            <p:cNvPr id="29" name="Graphic 28">
              <a:extLst>
                <a:ext uri="{FF2B5EF4-FFF2-40B4-BE49-F238E27FC236}">
                  <a16:creationId xmlns:a16="http://schemas.microsoft.com/office/drawing/2014/main" id="{66B71A06-A9DE-9F3F-BB35-4BBED736573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8002072" y="3645920"/>
              <a:ext cx="112815" cy="102209"/>
            </a:xfrm>
            <a:prstGeom prst="rect">
              <a:avLst/>
            </a:prstGeom>
          </p:spPr>
        </p:pic>
        <p:pic>
          <p:nvPicPr>
            <p:cNvPr id="31" name="Graphic 30">
              <a:extLst>
                <a:ext uri="{FF2B5EF4-FFF2-40B4-BE49-F238E27FC236}">
                  <a16:creationId xmlns:a16="http://schemas.microsoft.com/office/drawing/2014/main" id="{C6CBCAAB-46C9-6695-ABF2-3E0223BBC4E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400000">
              <a:off x="8063032" y="3952625"/>
              <a:ext cx="112815" cy="102209"/>
            </a:xfrm>
            <a:prstGeom prst="rect">
              <a:avLst/>
            </a:prstGeom>
          </p:spPr>
        </p:pic>
        <p:pic>
          <p:nvPicPr>
            <p:cNvPr id="37" name="Graphic 36">
              <a:extLst>
                <a:ext uri="{FF2B5EF4-FFF2-40B4-BE49-F238E27FC236}">
                  <a16:creationId xmlns:a16="http://schemas.microsoft.com/office/drawing/2014/main" id="{2EE1EBCD-782D-BAC7-9A15-3301AF36F8A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5400000">
              <a:off x="4965502" y="6343419"/>
              <a:ext cx="112815" cy="102209"/>
            </a:xfrm>
            <a:prstGeom prst="rect">
              <a:avLst/>
            </a:prstGeom>
          </p:spPr>
        </p:pic>
        <p:pic>
          <p:nvPicPr>
            <p:cNvPr id="39" name="Graphic 38">
              <a:extLst>
                <a:ext uri="{FF2B5EF4-FFF2-40B4-BE49-F238E27FC236}">
                  <a16:creationId xmlns:a16="http://schemas.microsoft.com/office/drawing/2014/main" id="{D5988937-1AE0-14F1-13BE-F04C0AE9C5B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rot="5400000">
              <a:off x="7649647" y="4065440"/>
              <a:ext cx="112815" cy="102209"/>
            </a:xfrm>
            <a:prstGeom prst="rect">
              <a:avLst/>
            </a:prstGeom>
          </p:spPr>
        </p:pic>
        <p:pic>
          <p:nvPicPr>
            <p:cNvPr id="41" name="Graphic 40">
              <a:extLst>
                <a:ext uri="{FF2B5EF4-FFF2-40B4-BE49-F238E27FC236}">
                  <a16:creationId xmlns:a16="http://schemas.microsoft.com/office/drawing/2014/main" id="{F947C6ED-362B-0410-A7EE-D03824EECAFA}"/>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rot="5400000">
              <a:off x="7786807" y="3321488"/>
              <a:ext cx="112815" cy="102209"/>
            </a:xfrm>
            <a:prstGeom prst="rect">
              <a:avLst/>
            </a:prstGeom>
          </p:spPr>
        </p:pic>
        <p:pic>
          <p:nvPicPr>
            <p:cNvPr id="43" name="Graphic 42">
              <a:extLst>
                <a:ext uri="{FF2B5EF4-FFF2-40B4-BE49-F238E27FC236}">
                  <a16:creationId xmlns:a16="http://schemas.microsoft.com/office/drawing/2014/main" id="{4C9EA4F2-027D-D44D-E4E9-09108B66775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rot="5400000">
              <a:off x="5594787" y="2349838"/>
              <a:ext cx="112815" cy="102209"/>
            </a:xfrm>
            <a:prstGeom prst="rect">
              <a:avLst/>
            </a:prstGeom>
          </p:spPr>
        </p:pic>
        <p:pic>
          <p:nvPicPr>
            <p:cNvPr id="45" name="Graphic 44">
              <a:extLst>
                <a:ext uri="{FF2B5EF4-FFF2-40B4-BE49-F238E27FC236}">
                  <a16:creationId xmlns:a16="http://schemas.microsoft.com/office/drawing/2014/main" id="{80C52525-914C-30F5-4256-D6144C91868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rot="5400000">
              <a:off x="9160947" y="4620598"/>
              <a:ext cx="112815" cy="102209"/>
            </a:xfrm>
            <a:prstGeom prst="rect">
              <a:avLst/>
            </a:prstGeom>
          </p:spPr>
        </p:pic>
        <p:pic>
          <p:nvPicPr>
            <p:cNvPr id="47" name="Graphic 46">
              <a:extLst>
                <a:ext uri="{FF2B5EF4-FFF2-40B4-BE49-F238E27FC236}">
                  <a16:creationId xmlns:a16="http://schemas.microsoft.com/office/drawing/2014/main" id="{0C2FB785-5CC4-1E6C-1A3A-4CAFF4882FFC}"/>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rot="5400000">
              <a:off x="9775018" y="4839673"/>
              <a:ext cx="112815" cy="102209"/>
            </a:xfrm>
            <a:prstGeom prst="rect">
              <a:avLst/>
            </a:prstGeom>
          </p:spPr>
        </p:pic>
        <p:pic>
          <p:nvPicPr>
            <p:cNvPr id="49" name="Graphic 48">
              <a:extLst>
                <a:ext uri="{FF2B5EF4-FFF2-40B4-BE49-F238E27FC236}">
                  <a16:creationId xmlns:a16="http://schemas.microsoft.com/office/drawing/2014/main" id="{4E85DB7A-662A-E812-12FC-9EBA9104BAC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rot="5400000">
              <a:off x="9892467" y="4680815"/>
              <a:ext cx="112815" cy="102209"/>
            </a:xfrm>
            <a:prstGeom prst="rect">
              <a:avLst/>
            </a:prstGeom>
          </p:spPr>
        </p:pic>
        <p:pic>
          <p:nvPicPr>
            <p:cNvPr id="51" name="Graphic 50">
              <a:extLst>
                <a:ext uri="{FF2B5EF4-FFF2-40B4-BE49-F238E27FC236}">
                  <a16:creationId xmlns:a16="http://schemas.microsoft.com/office/drawing/2014/main" id="{ECDDA5CF-B69C-27E9-C8F2-254D8CE29F30}"/>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rot="5400000">
              <a:off x="5122347" y="1275418"/>
              <a:ext cx="112815" cy="102209"/>
            </a:xfrm>
            <a:prstGeom prst="rect">
              <a:avLst/>
            </a:prstGeom>
          </p:spPr>
        </p:pic>
      </p:grpSp>
      <p:grpSp>
        <p:nvGrpSpPr>
          <p:cNvPr id="69" name="Group 68">
            <a:extLst>
              <a:ext uri="{FF2B5EF4-FFF2-40B4-BE49-F238E27FC236}">
                <a16:creationId xmlns:a16="http://schemas.microsoft.com/office/drawing/2014/main" id="{8E007A96-35CF-F0A3-B3A0-66753D6FB0F6}"/>
              </a:ext>
            </a:extLst>
          </p:cNvPr>
          <p:cNvGrpSpPr/>
          <p:nvPr/>
        </p:nvGrpSpPr>
        <p:grpSpPr>
          <a:xfrm>
            <a:off x="5069204" y="1061139"/>
            <a:ext cx="7044056" cy="5735966"/>
            <a:chOff x="5069204" y="1061139"/>
            <a:chExt cx="7044056" cy="5735966"/>
          </a:xfrm>
        </p:grpSpPr>
        <p:sp>
          <p:nvSpPr>
            <p:cNvPr id="52" name="TextBox 51">
              <a:extLst>
                <a:ext uri="{FF2B5EF4-FFF2-40B4-BE49-F238E27FC236}">
                  <a16:creationId xmlns:a16="http://schemas.microsoft.com/office/drawing/2014/main" id="{3145A193-C838-3135-84FA-01F465DACE26}"/>
                </a:ext>
              </a:extLst>
            </p:cNvPr>
            <p:cNvSpPr txBox="1"/>
            <p:nvPr/>
          </p:nvSpPr>
          <p:spPr>
            <a:xfrm>
              <a:off x="5289905" y="1061139"/>
              <a:ext cx="2423159" cy="515526"/>
            </a:xfrm>
            <a:prstGeom prst="rect">
              <a:avLst/>
            </a:prstGeom>
            <a:noFill/>
          </p:spPr>
          <p:txBody>
            <a:bodyPr wrap="square" rtlCol="0">
              <a:spAutoFit/>
            </a:bodyPr>
            <a:lstStyle/>
            <a:p>
              <a:r>
                <a:rPr lang="en-US" sz="1700">
                  <a:solidFill>
                    <a:schemeClr val="accent2"/>
                  </a:solidFill>
                  <a:latin typeface="+mj-lt"/>
                </a:rPr>
                <a:t>NETHERLANDS</a:t>
              </a:r>
              <a:r>
                <a:rPr lang="en-US" sz="1050" b="1">
                  <a:solidFill>
                    <a:schemeClr val="accent2"/>
                  </a:solidFill>
                  <a:latin typeface="+mj-lt"/>
                </a:rPr>
                <a:t> </a:t>
              </a:r>
            </a:p>
            <a:p>
              <a:r>
                <a:rPr lang="en-US" sz="1050">
                  <a:solidFill>
                    <a:schemeClr val="accent2"/>
                  </a:solidFill>
                </a:rPr>
                <a:t>Bulk Storage </a:t>
              </a:r>
            </a:p>
          </p:txBody>
        </p:sp>
        <p:sp>
          <p:nvSpPr>
            <p:cNvPr id="54" name="TextBox 53">
              <a:extLst>
                <a:ext uri="{FF2B5EF4-FFF2-40B4-BE49-F238E27FC236}">
                  <a16:creationId xmlns:a16="http://schemas.microsoft.com/office/drawing/2014/main" id="{437079BF-CC17-8BA2-5560-9C926BC9BA34}"/>
                </a:ext>
              </a:extLst>
            </p:cNvPr>
            <p:cNvSpPr txBox="1"/>
            <p:nvPr/>
          </p:nvSpPr>
          <p:spPr>
            <a:xfrm>
              <a:off x="5513425" y="1829009"/>
              <a:ext cx="2423159" cy="515526"/>
            </a:xfrm>
            <a:prstGeom prst="rect">
              <a:avLst/>
            </a:prstGeom>
            <a:noFill/>
          </p:spPr>
          <p:txBody>
            <a:bodyPr wrap="square" rtlCol="0">
              <a:spAutoFit/>
            </a:bodyPr>
            <a:lstStyle/>
            <a:p>
              <a:r>
                <a:rPr lang="en-US" sz="1700">
                  <a:solidFill>
                    <a:schemeClr val="accent6">
                      <a:lumMod val="75000"/>
                    </a:schemeClr>
                  </a:solidFill>
                  <a:latin typeface="+mj-lt"/>
                </a:rPr>
                <a:t>ITALY</a:t>
              </a:r>
              <a:r>
                <a:rPr lang="en-US" sz="1050" b="1">
                  <a:solidFill>
                    <a:schemeClr val="accent6">
                      <a:lumMod val="75000"/>
                    </a:schemeClr>
                  </a:solidFill>
                  <a:latin typeface="+mj-lt"/>
                </a:rPr>
                <a:t> </a:t>
              </a:r>
            </a:p>
            <a:p>
              <a:r>
                <a:rPr lang="en-US" sz="1050">
                  <a:solidFill>
                    <a:schemeClr val="accent6">
                      <a:lumMod val="75000"/>
                    </a:schemeClr>
                  </a:solidFill>
                </a:rPr>
                <a:t>Manufacturing Facility</a:t>
              </a:r>
            </a:p>
          </p:txBody>
        </p:sp>
        <p:sp>
          <p:nvSpPr>
            <p:cNvPr id="56" name="TextBox 55">
              <a:extLst>
                <a:ext uri="{FF2B5EF4-FFF2-40B4-BE49-F238E27FC236}">
                  <a16:creationId xmlns:a16="http://schemas.microsoft.com/office/drawing/2014/main" id="{4664590B-532A-D689-F469-B2A6335C5654}"/>
                </a:ext>
              </a:extLst>
            </p:cNvPr>
            <p:cNvSpPr txBox="1"/>
            <p:nvPr/>
          </p:nvSpPr>
          <p:spPr>
            <a:xfrm>
              <a:off x="7691146" y="2802564"/>
              <a:ext cx="2423159" cy="515526"/>
            </a:xfrm>
            <a:prstGeom prst="rect">
              <a:avLst/>
            </a:prstGeom>
            <a:noFill/>
          </p:spPr>
          <p:txBody>
            <a:bodyPr wrap="square" rtlCol="0">
              <a:spAutoFit/>
            </a:bodyPr>
            <a:lstStyle/>
            <a:p>
              <a:r>
                <a:rPr lang="en-US" sz="1700">
                  <a:solidFill>
                    <a:schemeClr val="accent6">
                      <a:lumMod val="75000"/>
                    </a:schemeClr>
                  </a:solidFill>
                  <a:latin typeface="+mj-lt"/>
                </a:rPr>
                <a:t>TÜRKIYE</a:t>
              </a:r>
              <a:r>
                <a:rPr lang="en-US" sz="1050" b="1">
                  <a:solidFill>
                    <a:schemeClr val="accent6">
                      <a:lumMod val="75000"/>
                    </a:schemeClr>
                  </a:solidFill>
                  <a:latin typeface="+mj-lt"/>
                </a:rPr>
                <a:t> </a:t>
              </a:r>
            </a:p>
            <a:p>
              <a:r>
                <a:rPr lang="en-US" sz="1050">
                  <a:solidFill>
                    <a:schemeClr val="accent6">
                      <a:lumMod val="75000"/>
                    </a:schemeClr>
                  </a:solidFill>
                </a:rPr>
                <a:t>Manufacturing Facility</a:t>
              </a:r>
            </a:p>
          </p:txBody>
        </p:sp>
        <p:sp>
          <p:nvSpPr>
            <p:cNvPr id="58" name="TextBox 57">
              <a:extLst>
                <a:ext uri="{FF2B5EF4-FFF2-40B4-BE49-F238E27FC236}">
                  <a16:creationId xmlns:a16="http://schemas.microsoft.com/office/drawing/2014/main" id="{3D3D4DE6-3A70-C2A3-B270-C6D6550D33E8}"/>
                </a:ext>
              </a:extLst>
            </p:cNvPr>
            <p:cNvSpPr txBox="1"/>
            <p:nvPr/>
          </p:nvSpPr>
          <p:spPr>
            <a:xfrm>
              <a:off x="9787941" y="4137486"/>
              <a:ext cx="2325319" cy="515526"/>
            </a:xfrm>
            <a:prstGeom prst="rect">
              <a:avLst/>
            </a:prstGeom>
            <a:noFill/>
          </p:spPr>
          <p:txBody>
            <a:bodyPr wrap="square" rtlCol="0">
              <a:spAutoFit/>
            </a:bodyPr>
            <a:lstStyle/>
            <a:p>
              <a:r>
                <a:rPr lang="en-US" sz="1700">
                  <a:solidFill>
                    <a:schemeClr val="accent6">
                      <a:lumMod val="75000"/>
                    </a:schemeClr>
                  </a:solidFill>
                  <a:latin typeface="+mj-lt"/>
                </a:rPr>
                <a:t>UAE</a:t>
              </a:r>
              <a:endParaRPr lang="en-US" sz="1050" b="1">
                <a:solidFill>
                  <a:schemeClr val="accent6">
                    <a:lumMod val="75000"/>
                  </a:schemeClr>
                </a:solidFill>
                <a:latin typeface="+mj-lt"/>
              </a:endParaRPr>
            </a:p>
            <a:p>
              <a:r>
                <a:rPr lang="en-US" sz="1050">
                  <a:solidFill>
                    <a:schemeClr val="accent6">
                      <a:lumMod val="75000"/>
                    </a:schemeClr>
                  </a:solidFill>
                </a:rPr>
                <a:t>Manufacturing Facility</a:t>
              </a:r>
            </a:p>
          </p:txBody>
        </p:sp>
        <p:sp>
          <p:nvSpPr>
            <p:cNvPr id="60" name="TextBox 59">
              <a:extLst>
                <a:ext uri="{FF2B5EF4-FFF2-40B4-BE49-F238E27FC236}">
                  <a16:creationId xmlns:a16="http://schemas.microsoft.com/office/drawing/2014/main" id="{BB85B081-A745-BBFA-6E89-B31C3379C92C}"/>
                </a:ext>
              </a:extLst>
            </p:cNvPr>
            <p:cNvSpPr txBox="1"/>
            <p:nvPr/>
          </p:nvSpPr>
          <p:spPr>
            <a:xfrm>
              <a:off x="6941514" y="4742187"/>
              <a:ext cx="2423159" cy="515526"/>
            </a:xfrm>
            <a:prstGeom prst="rect">
              <a:avLst/>
            </a:prstGeom>
            <a:noFill/>
          </p:spPr>
          <p:txBody>
            <a:bodyPr wrap="square" rtlCol="0">
              <a:spAutoFit/>
            </a:bodyPr>
            <a:lstStyle/>
            <a:p>
              <a:pPr algn="r"/>
              <a:r>
                <a:rPr lang="en-US" sz="1700">
                  <a:solidFill>
                    <a:schemeClr val="accent6">
                      <a:lumMod val="75000"/>
                    </a:schemeClr>
                  </a:solidFill>
                  <a:latin typeface="+mj-lt"/>
                </a:rPr>
                <a:t>KSA</a:t>
              </a:r>
              <a:r>
                <a:rPr lang="en-US" sz="1050" b="1">
                  <a:solidFill>
                    <a:schemeClr val="accent6">
                      <a:lumMod val="75000"/>
                    </a:schemeClr>
                  </a:solidFill>
                  <a:latin typeface="+mj-lt"/>
                </a:rPr>
                <a:t> </a:t>
              </a:r>
            </a:p>
            <a:p>
              <a:pPr algn="r"/>
              <a:r>
                <a:rPr lang="en-US" sz="1050">
                  <a:solidFill>
                    <a:schemeClr val="accent6">
                      <a:lumMod val="75000"/>
                    </a:schemeClr>
                  </a:solidFill>
                </a:rPr>
                <a:t>Manufacturing Facility</a:t>
              </a:r>
            </a:p>
          </p:txBody>
        </p:sp>
        <p:sp>
          <p:nvSpPr>
            <p:cNvPr id="62" name="TextBox 61">
              <a:extLst>
                <a:ext uri="{FF2B5EF4-FFF2-40B4-BE49-F238E27FC236}">
                  <a16:creationId xmlns:a16="http://schemas.microsoft.com/office/drawing/2014/main" id="{7A6111FD-BD3F-F8C1-C7B9-EE670339CB01}"/>
                </a:ext>
              </a:extLst>
            </p:cNvPr>
            <p:cNvSpPr txBox="1"/>
            <p:nvPr/>
          </p:nvSpPr>
          <p:spPr>
            <a:xfrm>
              <a:off x="5432754" y="4192186"/>
              <a:ext cx="2423159" cy="515526"/>
            </a:xfrm>
            <a:prstGeom prst="rect">
              <a:avLst/>
            </a:prstGeom>
            <a:noFill/>
          </p:spPr>
          <p:txBody>
            <a:bodyPr wrap="square" rtlCol="0">
              <a:spAutoFit/>
            </a:bodyPr>
            <a:lstStyle/>
            <a:p>
              <a:pPr algn="r"/>
              <a:r>
                <a:rPr lang="en-US" sz="1700">
                  <a:solidFill>
                    <a:schemeClr val="accent6">
                      <a:lumMod val="75000"/>
                    </a:schemeClr>
                  </a:solidFill>
                  <a:latin typeface="+mj-lt"/>
                </a:rPr>
                <a:t>EGYPT</a:t>
              </a:r>
            </a:p>
            <a:p>
              <a:pPr algn="r"/>
              <a:r>
                <a:rPr lang="en-US" sz="1050">
                  <a:solidFill>
                    <a:schemeClr val="accent6">
                      <a:lumMod val="75000"/>
                    </a:schemeClr>
                  </a:solidFill>
                </a:rPr>
                <a:t>Manufacturing Facility</a:t>
              </a:r>
            </a:p>
          </p:txBody>
        </p:sp>
        <p:sp>
          <p:nvSpPr>
            <p:cNvPr id="64" name="TextBox 63">
              <a:extLst>
                <a:ext uri="{FF2B5EF4-FFF2-40B4-BE49-F238E27FC236}">
                  <a16:creationId xmlns:a16="http://schemas.microsoft.com/office/drawing/2014/main" id="{34CD2F7E-D3B9-F1D0-A854-9362083DE993}"/>
                </a:ext>
              </a:extLst>
            </p:cNvPr>
            <p:cNvSpPr txBox="1"/>
            <p:nvPr/>
          </p:nvSpPr>
          <p:spPr>
            <a:xfrm>
              <a:off x="5543550" y="3420781"/>
              <a:ext cx="2423159" cy="515526"/>
            </a:xfrm>
            <a:prstGeom prst="rect">
              <a:avLst/>
            </a:prstGeom>
            <a:noFill/>
          </p:spPr>
          <p:txBody>
            <a:bodyPr wrap="square" rtlCol="0">
              <a:spAutoFit/>
            </a:bodyPr>
            <a:lstStyle/>
            <a:p>
              <a:pPr algn="r"/>
              <a:r>
                <a:rPr lang="en-US" sz="1700">
                  <a:solidFill>
                    <a:schemeClr val="accent1">
                      <a:lumMod val="75000"/>
                    </a:schemeClr>
                  </a:solidFill>
                  <a:latin typeface="+mj-lt"/>
                </a:rPr>
                <a:t>LEBANON</a:t>
              </a:r>
            </a:p>
            <a:p>
              <a:pPr algn="r"/>
              <a:r>
                <a:rPr lang="en-US" sz="1050">
                  <a:solidFill>
                    <a:schemeClr val="accent1">
                      <a:lumMod val="75000"/>
                    </a:schemeClr>
                  </a:solidFill>
                </a:rPr>
                <a:t>Representative Office</a:t>
              </a:r>
            </a:p>
          </p:txBody>
        </p:sp>
        <p:sp>
          <p:nvSpPr>
            <p:cNvPr id="66" name="TextBox 65">
              <a:extLst>
                <a:ext uri="{FF2B5EF4-FFF2-40B4-BE49-F238E27FC236}">
                  <a16:creationId xmlns:a16="http://schemas.microsoft.com/office/drawing/2014/main" id="{AC6228C8-E82E-C8BA-F49B-3228F7579D84}"/>
                </a:ext>
              </a:extLst>
            </p:cNvPr>
            <p:cNvSpPr txBox="1"/>
            <p:nvPr/>
          </p:nvSpPr>
          <p:spPr>
            <a:xfrm>
              <a:off x="8225028" y="3728029"/>
              <a:ext cx="2423159" cy="677108"/>
            </a:xfrm>
            <a:prstGeom prst="rect">
              <a:avLst/>
            </a:prstGeom>
            <a:noFill/>
          </p:spPr>
          <p:txBody>
            <a:bodyPr wrap="square" rtlCol="0">
              <a:spAutoFit/>
            </a:bodyPr>
            <a:lstStyle/>
            <a:p>
              <a:r>
                <a:rPr lang="en-US" sz="1700">
                  <a:solidFill>
                    <a:schemeClr val="accent3"/>
                  </a:solidFill>
                  <a:latin typeface="+mj-lt"/>
                </a:rPr>
                <a:t>JORDAN</a:t>
              </a:r>
            </a:p>
            <a:p>
              <a:r>
                <a:rPr lang="en-US" sz="1050">
                  <a:solidFill>
                    <a:schemeClr val="accent3"/>
                  </a:solidFill>
                </a:rPr>
                <a:t>Technical Service </a:t>
              </a:r>
            </a:p>
            <a:p>
              <a:r>
                <a:rPr lang="en-US" sz="1050">
                  <a:solidFill>
                    <a:schemeClr val="accent3"/>
                  </a:solidFill>
                </a:rPr>
                <a:t>&amp; Distribution facility </a:t>
              </a:r>
            </a:p>
          </p:txBody>
        </p:sp>
        <p:sp>
          <p:nvSpPr>
            <p:cNvPr id="68" name="TextBox 67">
              <a:extLst>
                <a:ext uri="{FF2B5EF4-FFF2-40B4-BE49-F238E27FC236}">
                  <a16:creationId xmlns:a16="http://schemas.microsoft.com/office/drawing/2014/main" id="{009D1DAE-EFE6-D6F9-0A4D-17F19FBBF888}"/>
                </a:ext>
              </a:extLst>
            </p:cNvPr>
            <p:cNvSpPr txBox="1"/>
            <p:nvPr/>
          </p:nvSpPr>
          <p:spPr>
            <a:xfrm>
              <a:off x="5069204" y="6119997"/>
              <a:ext cx="2423159" cy="677108"/>
            </a:xfrm>
            <a:prstGeom prst="rect">
              <a:avLst/>
            </a:prstGeom>
            <a:noFill/>
          </p:spPr>
          <p:txBody>
            <a:bodyPr wrap="square" rtlCol="0">
              <a:spAutoFit/>
            </a:bodyPr>
            <a:lstStyle/>
            <a:p>
              <a:r>
                <a:rPr lang="en-US" sz="1700">
                  <a:solidFill>
                    <a:schemeClr val="accent3"/>
                  </a:solidFill>
                  <a:latin typeface="+mj-lt"/>
                </a:rPr>
                <a:t>NIGERIA</a:t>
              </a:r>
            </a:p>
            <a:p>
              <a:r>
                <a:rPr lang="en-US" sz="1050">
                  <a:solidFill>
                    <a:schemeClr val="accent3"/>
                  </a:solidFill>
                </a:rPr>
                <a:t>Technical Service </a:t>
              </a:r>
            </a:p>
            <a:p>
              <a:r>
                <a:rPr lang="en-US" sz="1050">
                  <a:solidFill>
                    <a:schemeClr val="accent3"/>
                  </a:solidFill>
                </a:rPr>
                <a:t>&amp; Distribution facility </a:t>
              </a:r>
            </a:p>
          </p:txBody>
        </p:sp>
      </p:grpSp>
    </p:spTree>
    <p:extLst>
      <p:ext uri="{BB962C8B-B14F-4D97-AF65-F5344CB8AC3E}">
        <p14:creationId xmlns:p14="http://schemas.microsoft.com/office/powerpoint/2010/main" val="390445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FC5B1-2E98-F6F0-3D36-17D16BAEA191}"/>
              </a:ext>
            </a:extLst>
          </p:cNvPr>
          <p:cNvSpPr>
            <a:spLocks noGrp="1"/>
          </p:cNvSpPr>
          <p:nvPr>
            <p:ph type="ctrTitle"/>
          </p:nvPr>
        </p:nvSpPr>
        <p:spPr/>
        <p:txBody>
          <a:bodyPr/>
          <a:lstStyle/>
          <a:p>
            <a:r>
              <a:rPr lang="en-US"/>
              <a:t>OUR NETWORK </a:t>
            </a:r>
          </a:p>
        </p:txBody>
      </p:sp>
      <p:sp>
        <p:nvSpPr>
          <p:cNvPr id="3" name="Subtitle 2">
            <a:extLst>
              <a:ext uri="{FF2B5EF4-FFF2-40B4-BE49-F238E27FC236}">
                <a16:creationId xmlns:a16="http://schemas.microsoft.com/office/drawing/2014/main" id="{07A01753-A84C-A8DE-7839-3F9523A039F8}"/>
              </a:ext>
            </a:extLst>
          </p:cNvPr>
          <p:cNvSpPr>
            <a:spLocks noGrp="1"/>
          </p:cNvSpPr>
          <p:nvPr>
            <p:ph type="subTitle" idx="1"/>
          </p:nvPr>
        </p:nvSpPr>
        <p:spPr/>
        <p:txBody>
          <a:bodyPr/>
          <a:lstStyle/>
          <a:p>
            <a:r>
              <a:rPr lang="en-US"/>
              <a:t>The proximity that guarantees intimacy </a:t>
            </a:r>
          </a:p>
        </p:txBody>
      </p:sp>
      <p:sp>
        <p:nvSpPr>
          <p:cNvPr id="4" name="Text Placeholder 3">
            <a:extLst>
              <a:ext uri="{FF2B5EF4-FFF2-40B4-BE49-F238E27FC236}">
                <a16:creationId xmlns:a16="http://schemas.microsoft.com/office/drawing/2014/main" id="{BF0B9C9C-D4C9-0FD3-EB6F-39867BF90E89}"/>
              </a:ext>
            </a:extLst>
          </p:cNvPr>
          <p:cNvSpPr>
            <a:spLocks noGrp="1"/>
          </p:cNvSpPr>
          <p:nvPr>
            <p:ph type="body" sz="quarter" idx="13"/>
          </p:nvPr>
        </p:nvSpPr>
        <p:spPr/>
        <p:txBody>
          <a:bodyPr/>
          <a:lstStyle/>
          <a:p>
            <a:r>
              <a:rPr lang="en-US" dirty="0"/>
              <a:t>Baalbaki Chemical Industries BCI Nigeria Limited</a:t>
            </a:r>
            <a:br>
              <a:rPr lang="en-US" dirty="0"/>
            </a:br>
            <a:r>
              <a:rPr lang="en-US" dirty="0"/>
              <a:t>Abule Osun, Along </a:t>
            </a:r>
            <a:r>
              <a:rPr lang="en-US" dirty="0" err="1"/>
              <a:t>Muwo</a:t>
            </a:r>
            <a:r>
              <a:rPr lang="en-US" dirty="0"/>
              <a:t>-Tedi, Tedi Village, </a:t>
            </a:r>
            <a:r>
              <a:rPr lang="en-US" dirty="0" err="1"/>
              <a:t>Amuwo</a:t>
            </a:r>
            <a:r>
              <a:rPr lang="en-US" dirty="0"/>
              <a:t> </a:t>
            </a:r>
            <a:r>
              <a:rPr lang="en-US" dirty="0" err="1"/>
              <a:t>Odofin</a:t>
            </a:r>
            <a:r>
              <a:rPr lang="en-US" dirty="0"/>
              <a:t>, Lagos, Nigeria.</a:t>
            </a:r>
            <a:br>
              <a:rPr lang="en-US" dirty="0"/>
            </a:br>
            <a:r>
              <a:rPr lang="en-US" dirty="0"/>
              <a:t>Tel: (+234) 705 200 7000</a:t>
            </a:r>
          </a:p>
          <a:p>
            <a:endParaRPr lang="en-US" dirty="0"/>
          </a:p>
        </p:txBody>
      </p:sp>
      <p:sp>
        <p:nvSpPr>
          <p:cNvPr id="5" name="Text Placeholder 4">
            <a:extLst>
              <a:ext uri="{FF2B5EF4-FFF2-40B4-BE49-F238E27FC236}">
                <a16:creationId xmlns:a16="http://schemas.microsoft.com/office/drawing/2014/main" id="{B7333074-44BA-89C4-6960-160132F365F4}"/>
              </a:ext>
            </a:extLst>
          </p:cNvPr>
          <p:cNvSpPr>
            <a:spLocks noGrp="1"/>
          </p:cNvSpPr>
          <p:nvPr>
            <p:ph type="body" sz="quarter" idx="14"/>
          </p:nvPr>
        </p:nvSpPr>
        <p:spPr/>
        <p:txBody>
          <a:bodyPr/>
          <a:lstStyle/>
          <a:p>
            <a:r>
              <a:rPr lang="en-US"/>
              <a:t>NIGERIA</a:t>
            </a:r>
          </a:p>
        </p:txBody>
      </p:sp>
      <p:sp>
        <p:nvSpPr>
          <p:cNvPr id="6" name="Text Placeholder 5">
            <a:extLst>
              <a:ext uri="{FF2B5EF4-FFF2-40B4-BE49-F238E27FC236}">
                <a16:creationId xmlns:a16="http://schemas.microsoft.com/office/drawing/2014/main" id="{31D365D6-66E5-9D64-71D4-2A88058DF7F4}"/>
              </a:ext>
            </a:extLst>
          </p:cNvPr>
          <p:cNvSpPr>
            <a:spLocks noGrp="1"/>
          </p:cNvSpPr>
          <p:nvPr>
            <p:ph type="body" sz="quarter" idx="15"/>
          </p:nvPr>
        </p:nvSpPr>
        <p:spPr/>
        <p:txBody>
          <a:bodyPr/>
          <a:lstStyle/>
          <a:p>
            <a:r>
              <a:rPr lang="en-US" dirty="0"/>
              <a:t>Avalon Jordan LLC,</a:t>
            </a:r>
            <a:br>
              <a:rPr lang="en-US" dirty="0"/>
            </a:br>
            <a:r>
              <a:rPr lang="en-US" dirty="0"/>
              <a:t>Baalbaki Bldg. no. 8,</a:t>
            </a:r>
            <a:br>
              <a:rPr lang="en-US" dirty="0"/>
            </a:br>
            <a:r>
              <a:rPr lang="en-US" dirty="0" err="1"/>
              <a:t>Bayader</a:t>
            </a:r>
            <a:r>
              <a:rPr lang="en-US" dirty="0"/>
              <a:t> Wadi </a:t>
            </a:r>
            <a:r>
              <a:rPr lang="en-US" dirty="0" err="1"/>
              <a:t>Alseer</a:t>
            </a:r>
            <a:r>
              <a:rPr lang="en-US" dirty="0"/>
              <a:t> , Al </a:t>
            </a:r>
            <a:r>
              <a:rPr lang="en-US" dirty="0" err="1"/>
              <a:t>Sinaah</a:t>
            </a:r>
            <a:r>
              <a:rPr lang="en-US" dirty="0"/>
              <a:t> Amman, Jordan.</a:t>
            </a:r>
            <a:br>
              <a:rPr lang="en-US" dirty="0"/>
            </a:br>
            <a:r>
              <a:rPr lang="en-US" dirty="0"/>
              <a:t>Tel. (+962) 79 818 8537</a:t>
            </a:r>
          </a:p>
          <a:p>
            <a:endParaRPr lang="en-US" dirty="0"/>
          </a:p>
        </p:txBody>
      </p:sp>
      <p:sp>
        <p:nvSpPr>
          <p:cNvPr id="7" name="Text Placeholder 6">
            <a:extLst>
              <a:ext uri="{FF2B5EF4-FFF2-40B4-BE49-F238E27FC236}">
                <a16:creationId xmlns:a16="http://schemas.microsoft.com/office/drawing/2014/main" id="{8E6BCD10-CF1F-83CE-555C-8B45F58726D2}"/>
              </a:ext>
            </a:extLst>
          </p:cNvPr>
          <p:cNvSpPr>
            <a:spLocks noGrp="1"/>
          </p:cNvSpPr>
          <p:nvPr>
            <p:ph type="body" sz="quarter" idx="16"/>
          </p:nvPr>
        </p:nvSpPr>
        <p:spPr/>
        <p:txBody>
          <a:bodyPr/>
          <a:lstStyle/>
          <a:p>
            <a:r>
              <a:rPr lang="en-US"/>
              <a:t>JORDAN</a:t>
            </a:r>
          </a:p>
        </p:txBody>
      </p:sp>
      <p:sp>
        <p:nvSpPr>
          <p:cNvPr id="8" name="Text Placeholder 7">
            <a:extLst>
              <a:ext uri="{FF2B5EF4-FFF2-40B4-BE49-F238E27FC236}">
                <a16:creationId xmlns:a16="http://schemas.microsoft.com/office/drawing/2014/main" id="{31944EBB-A988-986C-08FF-65A1D9CD5676}"/>
              </a:ext>
            </a:extLst>
          </p:cNvPr>
          <p:cNvSpPr>
            <a:spLocks noGrp="1"/>
          </p:cNvSpPr>
          <p:nvPr>
            <p:ph type="body" sz="quarter" idx="17"/>
          </p:nvPr>
        </p:nvSpPr>
        <p:spPr/>
        <p:txBody>
          <a:bodyPr/>
          <a:lstStyle/>
          <a:p>
            <a:r>
              <a:rPr lang="en-US" dirty="0"/>
              <a:t>BCI Holding S.A. Beirut Rep Office</a:t>
            </a:r>
            <a:br>
              <a:rPr lang="en-US" dirty="0"/>
            </a:br>
            <a:r>
              <a:rPr lang="en-US" dirty="0"/>
              <a:t>Baalbaki Building, 6th Floor, Abdel Aziz</a:t>
            </a:r>
            <a:br>
              <a:rPr lang="en-US" dirty="0"/>
            </a:br>
            <a:r>
              <a:rPr lang="en-US" dirty="0"/>
              <a:t>Street, Beirut, Lebanon.</a:t>
            </a:r>
            <a:br>
              <a:rPr lang="en-US" dirty="0"/>
            </a:br>
            <a:r>
              <a:rPr lang="en-US" dirty="0"/>
              <a:t>Tel: (+961) 1 347 616</a:t>
            </a:r>
          </a:p>
          <a:p>
            <a:r>
              <a:rPr lang="en-US" dirty="0"/>
              <a:t>Baalbaki Egypt for Chemical Industries</a:t>
            </a:r>
            <a:br>
              <a:rPr lang="en-US" dirty="0"/>
            </a:br>
            <a:r>
              <a:rPr lang="en-US" dirty="0"/>
              <a:t>S.A.E. Beirut Rep Office</a:t>
            </a:r>
            <a:br>
              <a:rPr lang="en-US" dirty="0"/>
            </a:br>
            <a:r>
              <a:rPr lang="en-US" dirty="0"/>
              <a:t>Baalbaki Building, 4th Floor, Abdel Aziz</a:t>
            </a:r>
            <a:br>
              <a:rPr lang="en-US" dirty="0"/>
            </a:br>
            <a:r>
              <a:rPr lang="en-US" dirty="0"/>
              <a:t>Street, Beirut, Lebanon.</a:t>
            </a:r>
            <a:br>
              <a:rPr lang="en-US" dirty="0"/>
            </a:br>
            <a:r>
              <a:rPr lang="en-US" dirty="0"/>
              <a:t>Tel: (+961) 1 353921</a:t>
            </a:r>
          </a:p>
        </p:txBody>
      </p:sp>
      <p:sp>
        <p:nvSpPr>
          <p:cNvPr id="9" name="Text Placeholder 8">
            <a:extLst>
              <a:ext uri="{FF2B5EF4-FFF2-40B4-BE49-F238E27FC236}">
                <a16:creationId xmlns:a16="http://schemas.microsoft.com/office/drawing/2014/main" id="{B75C9AC6-A969-8D68-DA68-1A8E2E8F8ED7}"/>
              </a:ext>
            </a:extLst>
          </p:cNvPr>
          <p:cNvSpPr>
            <a:spLocks noGrp="1"/>
          </p:cNvSpPr>
          <p:nvPr>
            <p:ph type="body" sz="quarter" idx="18"/>
          </p:nvPr>
        </p:nvSpPr>
        <p:spPr/>
        <p:txBody>
          <a:bodyPr/>
          <a:lstStyle/>
          <a:p>
            <a:r>
              <a:rPr lang="en-US"/>
              <a:t>LEBANON </a:t>
            </a:r>
          </a:p>
        </p:txBody>
      </p:sp>
      <p:sp>
        <p:nvSpPr>
          <p:cNvPr id="10" name="Text Placeholder 9">
            <a:extLst>
              <a:ext uri="{FF2B5EF4-FFF2-40B4-BE49-F238E27FC236}">
                <a16:creationId xmlns:a16="http://schemas.microsoft.com/office/drawing/2014/main" id="{87D503B5-028C-A68F-77FD-DBF7C2E0574C}"/>
              </a:ext>
            </a:extLst>
          </p:cNvPr>
          <p:cNvSpPr>
            <a:spLocks noGrp="1"/>
          </p:cNvSpPr>
          <p:nvPr>
            <p:ph type="body" sz="quarter" idx="19"/>
          </p:nvPr>
        </p:nvSpPr>
        <p:spPr/>
        <p:txBody>
          <a:bodyPr/>
          <a:lstStyle/>
          <a:p>
            <a:r>
              <a:rPr lang="en-US" dirty="0"/>
              <a:t>BCI Baalbaki Kimya San. </a:t>
            </a:r>
            <a:r>
              <a:rPr lang="en-US" dirty="0" err="1"/>
              <a:t>ve</a:t>
            </a:r>
            <a:r>
              <a:rPr lang="en-US" dirty="0"/>
              <a:t> Tic. A.S.</a:t>
            </a:r>
            <a:br>
              <a:rPr lang="en-US" dirty="0"/>
            </a:br>
            <a:r>
              <a:rPr lang="en-US" dirty="0"/>
              <a:t>Burhan OSB </a:t>
            </a:r>
            <a:r>
              <a:rPr lang="en-US" dirty="0" err="1"/>
              <a:t>mah</a:t>
            </a:r>
            <a:r>
              <a:rPr lang="en-US" dirty="0"/>
              <a:t>. 3. Cad, no9,</a:t>
            </a:r>
            <a:br>
              <a:rPr lang="en-US" dirty="0"/>
            </a:br>
            <a:r>
              <a:rPr lang="en-US" dirty="0"/>
              <a:t>Akdeniz, Mersin,</a:t>
            </a:r>
            <a:br>
              <a:rPr lang="en-US" dirty="0"/>
            </a:br>
            <a:r>
              <a:rPr lang="en-US" dirty="0"/>
              <a:t>Postal code 33290, Türkiye.</a:t>
            </a:r>
            <a:br>
              <a:rPr lang="en-US" dirty="0"/>
            </a:br>
            <a:r>
              <a:rPr lang="en-US" dirty="0"/>
              <a:t>Tel: (+90) 324 502 84 45</a:t>
            </a:r>
          </a:p>
          <a:p>
            <a:endParaRPr lang="en-US" dirty="0"/>
          </a:p>
        </p:txBody>
      </p:sp>
      <p:sp>
        <p:nvSpPr>
          <p:cNvPr id="11" name="Text Placeholder 10">
            <a:extLst>
              <a:ext uri="{FF2B5EF4-FFF2-40B4-BE49-F238E27FC236}">
                <a16:creationId xmlns:a16="http://schemas.microsoft.com/office/drawing/2014/main" id="{00A2A3F5-DFAA-218B-6ACB-E089C7C9C5CA}"/>
              </a:ext>
            </a:extLst>
          </p:cNvPr>
          <p:cNvSpPr>
            <a:spLocks noGrp="1"/>
          </p:cNvSpPr>
          <p:nvPr>
            <p:ph type="body" sz="quarter" idx="20"/>
          </p:nvPr>
        </p:nvSpPr>
        <p:spPr/>
        <p:txBody>
          <a:bodyPr/>
          <a:lstStyle/>
          <a:p>
            <a:r>
              <a:rPr lang="en-US"/>
              <a:t>TÜRKİYE</a:t>
            </a:r>
          </a:p>
        </p:txBody>
      </p:sp>
      <p:sp>
        <p:nvSpPr>
          <p:cNvPr id="12" name="Text Placeholder 11">
            <a:extLst>
              <a:ext uri="{FF2B5EF4-FFF2-40B4-BE49-F238E27FC236}">
                <a16:creationId xmlns:a16="http://schemas.microsoft.com/office/drawing/2014/main" id="{A382C677-64CA-7C27-6B9A-3B28BC8F6DB2}"/>
              </a:ext>
            </a:extLst>
          </p:cNvPr>
          <p:cNvSpPr>
            <a:spLocks noGrp="1"/>
          </p:cNvSpPr>
          <p:nvPr>
            <p:ph type="body" sz="quarter" idx="21"/>
          </p:nvPr>
        </p:nvSpPr>
        <p:spPr/>
        <p:txBody>
          <a:bodyPr/>
          <a:lstStyle/>
          <a:p>
            <a:br>
              <a:rPr lang="en-US"/>
            </a:br>
            <a:r>
              <a:rPr lang="en-US"/>
              <a:t>EGYPT</a:t>
            </a:r>
          </a:p>
        </p:txBody>
      </p:sp>
      <p:sp>
        <p:nvSpPr>
          <p:cNvPr id="13" name="Text Placeholder 12">
            <a:extLst>
              <a:ext uri="{FF2B5EF4-FFF2-40B4-BE49-F238E27FC236}">
                <a16:creationId xmlns:a16="http://schemas.microsoft.com/office/drawing/2014/main" id="{431FC4D8-1CA1-AD0C-6F45-7C05265DA13E}"/>
              </a:ext>
            </a:extLst>
          </p:cNvPr>
          <p:cNvSpPr>
            <a:spLocks noGrp="1"/>
          </p:cNvSpPr>
          <p:nvPr>
            <p:ph type="body" sz="quarter" idx="22"/>
          </p:nvPr>
        </p:nvSpPr>
        <p:spPr/>
        <p:txBody>
          <a:bodyPr/>
          <a:lstStyle/>
          <a:p>
            <a:r>
              <a:rPr lang="en-US"/>
              <a:t>KINGDOM OF SAUDI ARABIA</a:t>
            </a:r>
          </a:p>
        </p:txBody>
      </p:sp>
      <p:sp>
        <p:nvSpPr>
          <p:cNvPr id="14" name="Text Placeholder 13">
            <a:extLst>
              <a:ext uri="{FF2B5EF4-FFF2-40B4-BE49-F238E27FC236}">
                <a16:creationId xmlns:a16="http://schemas.microsoft.com/office/drawing/2014/main" id="{7EE13EDF-9E20-1346-E1A8-481FB6A66BD0}"/>
              </a:ext>
            </a:extLst>
          </p:cNvPr>
          <p:cNvSpPr>
            <a:spLocks noGrp="1"/>
          </p:cNvSpPr>
          <p:nvPr>
            <p:ph type="body" sz="quarter" idx="23"/>
          </p:nvPr>
        </p:nvSpPr>
        <p:spPr/>
        <p:txBody>
          <a:bodyPr/>
          <a:lstStyle/>
          <a:p>
            <a:br>
              <a:rPr lang="en-US"/>
            </a:br>
            <a:r>
              <a:rPr lang="en-US"/>
              <a:t>ITALY</a:t>
            </a:r>
          </a:p>
        </p:txBody>
      </p:sp>
      <p:sp>
        <p:nvSpPr>
          <p:cNvPr id="15" name="Text Placeholder 14">
            <a:extLst>
              <a:ext uri="{FF2B5EF4-FFF2-40B4-BE49-F238E27FC236}">
                <a16:creationId xmlns:a16="http://schemas.microsoft.com/office/drawing/2014/main" id="{0A4462C9-8082-6C3B-BBFD-366C6434158F}"/>
              </a:ext>
            </a:extLst>
          </p:cNvPr>
          <p:cNvSpPr>
            <a:spLocks noGrp="1"/>
          </p:cNvSpPr>
          <p:nvPr>
            <p:ph type="body" sz="quarter" idx="24"/>
          </p:nvPr>
        </p:nvSpPr>
        <p:spPr/>
        <p:txBody>
          <a:bodyPr/>
          <a:lstStyle/>
          <a:p>
            <a:r>
              <a:rPr lang="en-US"/>
              <a:t>UNITED ARAB EMIRATES</a:t>
            </a:r>
          </a:p>
          <a:p>
            <a:endParaRPr lang="en-US"/>
          </a:p>
        </p:txBody>
      </p:sp>
      <p:sp>
        <p:nvSpPr>
          <p:cNvPr id="16" name="Text Placeholder 15">
            <a:extLst>
              <a:ext uri="{FF2B5EF4-FFF2-40B4-BE49-F238E27FC236}">
                <a16:creationId xmlns:a16="http://schemas.microsoft.com/office/drawing/2014/main" id="{8D888C06-C07B-C1F6-E973-BFD217260B67}"/>
              </a:ext>
            </a:extLst>
          </p:cNvPr>
          <p:cNvSpPr>
            <a:spLocks noGrp="1"/>
          </p:cNvSpPr>
          <p:nvPr>
            <p:ph type="body" sz="quarter" idx="25"/>
          </p:nvPr>
        </p:nvSpPr>
        <p:spPr>
          <a:xfrm>
            <a:off x="6000830" y="1844723"/>
            <a:ext cx="2348250" cy="663839"/>
          </a:xfrm>
        </p:spPr>
        <p:txBody>
          <a:bodyPr/>
          <a:lstStyle/>
          <a:p>
            <a:r>
              <a:rPr lang="en-US" dirty="0"/>
              <a:t>BCI Arabia Company LLC</a:t>
            </a:r>
            <a:br>
              <a:rPr lang="en-US" dirty="0"/>
            </a:br>
            <a:r>
              <a:rPr lang="en-US" dirty="0"/>
              <a:t>Al Kharj Old Road, 2nd Industrial City, Riyadh, Kingdom of Saudi Arabia.</a:t>
            </a:r>
            <a:br>
              <a:rPr lang="en-US" dirty="0"/>
            </a:br>
            <a:r>
              <a:rPr lang="en-US" dirty="0"/>
              <a:t>Tel: (+966) 59 712 8469</a:t>
            </a:r>
          </a:p>
          <a:p>
            <a:endParaRPr lang="en-US" dirty="0"/>
          </a:p>
          <a:p>
            <a:endParaRPr lang="en-US" dirty="0"/>
          </a:p>
        </p:txBody>
      </p:sp>
      <p:sp>
        <p:nvSpPr>
          <p:cNvPr id="17" name="Text Placeholder 16">
            <a:extLst>
              <a:ext uri="{FF2B5EF4-FFF2-40B4-BE49-F238E27FC236}">
                <a16:creationId xmlns:a16="http://schemas.microsoft.com/office/drawing/2014/main" id="{9F5F310D-8BF5-D3DC-F912-81CDC176201E}"/>
              </a:ext>
            </a:extLst>
          </p:cNvPr>
          <p:cNvSpPr>
            <a:spLocks noGrp="1"/>
          </p:cNvSpPr>
          <p:nvPr>
            <p:ph type="body" sz="quarter" idx="26"/>
          </p:nvPr>
        </p:nvSpPr>
        <p:spPr>
          <a:xfrm>
            <a:off x="8669356" y="1844723"/>
            <a:ext cx="2221150" cy="663839"/>
          </a:xfrm>
        </p:spPr>
        <p:txBody>
          <a:bodyPr/>
          <a:lstStyle/>
          <a:p>
            <a:r>
              <a:rPr lang="it-IT" dirty="0"/>
              <a:t>BCI Polyurethanes Europe Srl</a:t>
            </a:r>
            <a:br>
              <a:rPr lang="it-IT" dirty="0"/>
            </a:br>
            <a:r>
              <a:rPr lang="it-IT" dirty="0"/>
              <a:t>Piazzale Ernesto Cocchi 22, 21040 Vedano Olona (VA), Italy.</a:t>
            </a:r>
            <a:br>
              <a:rPr lang="it-IT" dirty="0"/>
            </a:br>
            <a:r>
              <a:rPr lang="it-IT" dirty="0"/>
              <a:t>Tel: (+39) 332 404 225</a:t>
            </a:r>
          </a:p>
          <a:p>
            <a:endParaRPr lang="it-IT" dirty="0"/>
          </a:p>
          <a:p>
            <a:endParaRPr lang="en-US" dirty="0"/>
          </a:p>
        </p:txBody>
      </p:sp>
      <p:sp>
        <p:nvSpPr>
          <p:cNvPr id="18" name="Text Placeholder 17">
            <a:extLst>
              <a:ext uri="{FF2B5EF4-FFF2-40B4-BE49-F238E27FC236}">
                <a16:creationId xmlns:a16="http://schemas.microsoft.com/office/drawing/2014/main" id="{C3CADA17-B68D-0519-C02D-BFA57500D6B2}"/>
              </a:ext>
            </a:extLst>
          </p:cNvPr>
          <p:cNvSpPr>
            <a:spLocks noGrp="1"/>
          </p:cNvSpPr>
          <p:nvPr>
            <p:ph type="body" sz="quarter" idx="27"/>
          </p:nvPr>
        </p:nvSpPr>
        <p:spPr>
          <a:xfrm>
            <a:off x="3339318" y="1844723"/>
            <a:ext cx="2429184" cy="663839"/>
          </a:xfrm>
        </p:spPr>
        <p:txBody>
          <a:bodyPr/>
          <a:lstStyle/>
          <a:p>
            <a:r>
              <a:rPr lang="en-US"/>
              <a:t>Baalbaki Egypt for Chemical Industries S.A.E.</a:t>
            </a:r>
            <a:br>
              <a:rPr lang="en-US"/>
            </a:br>
            <a:r>
              <a:rPr lang="en-US"/>
              <a:t>Plot 178, Street no. 64, First Industrial Zone, 6th of October City, Egypt.</a:t>
            </a:r>
            <a:br>
              <a:rPr lang="en-US"/>
            </a:br>
            <a:r>
              <a:rPr lang="en-US"/>
              <a:t>Tel: (+20) 238 200 136</a:t>
            </a:r>
          </a:p>
          <a:p>
            <a:endParaRPr lang="en-US"/>
          </a:p>
        </p:txBody>
      </p:sp>
      <p:sp>
        <p:nvSpPr>
          <p:cNvPr id="19" name="Text Placeholder 18">
            <a:extLst>
              <a:ext uri="{FF2B5EF4-FFF2-40B4-BE49-F238E27FC236}">
                <a16:creationId xmlns:a16="http://schemas.microsoft.com/office/drawing/2014/main" id="{A2285512-FA16-FCCF-3674-339655175608}"/>
              </a:ext>
            </a:extLst>
          </p:cNvPr>
          <p:cNvSpPr>
            <a:spLocks noGrp="1"/>
          </p:cNvSpPr>
          <p:nvPr>
            <p:ph type="body" sz="quarter" idx="28"/>
          </p:nvPr>
        </p:nvSpPr>
        <p:spPr>
          <a:xfrm>
            <a:off x="670792" y="1230752"/>
            <a:ext cx="2348250" cy="1220773"/>
          </a:xfrm>
        </p:spPr>
        <p:txBody>
          <a:bodyPr/>
          <a:lstStyle/>
          <a:p>
            <a:r>
              <a:rPr lang="en-US" dirty="0"/>
              <a:t>Baalbaki Chemical Industries LLC</a:t>
            </a:r>
            <a:br>
              <a:rPr lang="en-US" dirty="0"/>
            </a:br>
            <a:r>
              <a:rPr lang="en-US" dirty="0"/>
              <a:t>Saih Shaib 4, Dubai Industrial City (DIC) 3,</a:t>
            </a:r>
            <a:br>
              <a:rPr lang="en-US" dirty="0"/>
            </a:br>
            <a:r>
              <a:rPr lang="en-US" dirty="0"/>
              <a:t>Dubai, United Arab Emirates.</a:t>
            </a:r>
            <a:br>
              <a:rPr lang="en-US" dirty="0"/>
            </a:br>
            <a:r>
              <a:rPr lang="en-US" dirty="0"/>
              <a:t>Tel: (+971) 6 526 0788</a:t>
            </a:r>
          </a:p>
          <a:p>
            <a:r>
              <a:rPr lang="en-US" dirty="0"/>
              <a:t>Baalbaki International FZE</a:t>
            </a:r>
            <a:br>
              <a:rPr lang="en-US" dirty="0"/>
            </a:br>
            <a:r>
              <a:rPr lang="en-US" dirty="0"/>
              <a:t>Plot 1 J 22, Hamriyah Free Zone. P.O. Box</a:t>
            </a:r>
            <a:br>
              <a:rPr lang="en-US" dirty="0"/>
            </a:br>
            <a:r>
              <a:rPr lang="en-US" dirty="0"/>
              <a:t>42448 Sharjah, United Arab Emirates.</a:t>
            </a:r>
            <a:br>
              <a:rPr lang="en-US" dirty="0"/>
            </a:br>
            <a:r>
              <a:rPr lang="en-US" dirty="0"/>
              <a:t>Tel: (+971) 6 526 0788</a:t>
            </a:r>
          </a:p>
          <a:p>
            <a:endParaRPr lang="en-US" dirty="0"/>
          </a:p>
        </p:txBody>
      </p:sp>
      <p:pic>
        <p:nvPicPr>
          <p:cNvPr id="25" name="Picture 24">
            <a:extLst>
              <a:ext uri="{FF2B5EF4-FFF2-40B4-BE49-F238E27FC236}">
                <a16:creationId xmlns:a16="http://schemas.microsoft.com/office/drawing/2014/main" id="{5EE2EB3E-F408-58B3-6B54-9663FBA53E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492" y="945231"/>
            <a:ext cx="247289" cy="185097"/>
          </a:xfrm>
          <a:prstGeom prst="rect">
            <a:avLst/>
          </a:prstGeom>
        </p:spPr>
      </p:pic>
      <p:pic>
        <p:nvPicPr>
          <p:cNvPr id="27" name="Picture 26">
            <a:extLst>
              <a:ext uri="{FF2B5EF4-FFF2-40B4-BE49-F238E27FC236}">
                <a16:creationId xmlns:a16="http://schemas.microsoft.com/office/drawing/2014/main" id="{8DAC8BB9-B031-9A67-6D49-23B004A17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901" y="1523989"/>
            <a:ext cx="247289" cy="185097"/>
          </a:xfrm>
          <a:prstGeom prst="rect">
            <a:avLst/>
          </a:prstGeom>
        </p:spPr>
      </p:pic>
      <p:pic>
        <p:nvPicPr>
          <p:cNvPr id="29" name="Picture 28">
            <a:extLst>
              <a:ext uri="{FF2B5EF4-FFF2-40B4-BE49-F238E27FC236}">
                <a16:creationId xmlns:a16="http://schemas.microsoft.com/office/drawing/2014/main" id="{868AA8B4-C8A4-AB74-6B27-4B49CDEBE4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1523989"/>
            <a:ext cx="247289" cy="185097"/>
          </a:xfrm>
          <a:prstGeom prst="rect">
            <a:avLst/>
          </a:prstGeom>
        </p:spPr>
      </p:pic>
      <p:pic>
        <p:nvPicPr>
          <p:cNvPr id="31" name="Picture 30">
            <a:extLst>
              <a:ext uri="{FF2B5EF4-FFF2-40B4-BE49-F238E27FC236}">
                <a16:creationId xmlns:a16="http://schemas.microsoft.com/office/drawing/2014/main" id="{0C654986-CC86-346C-33EE-BB2EA78267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3360" y="1526144"/>
            <a:ext cx="247289" cy="185097"/>
          </a:xfrm>
          <a:prstGeom prst="rect">
            <a:avLst/>
          </a:prstGeom>
        </p:spPr>
      </p:pic>
      <p:pic>
        <p:nvPicPr>
          <p:cNvPr id="33" name="Picture 32">
            <a:extLst>
              <a:ext uri="{FF2B5EF4-FFF2-40B4-BE49-F238E27FC236}">
                <a16:creationId xmlns:a16="http://schemas.microsoft.com/office/drawing/2014/main" id="{28105836-AA65-DE07-5E0E-2E21181A7A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493" y="5148914"/>
            <a:ext cx="247289" cy="185097"/>
          </a:xfrm>
          <a:prstGeom prst="rect">
            <a:avLst/>
          </a:prstGeom>
        </p:spPr>
      </p:pic>
      <p:pic>
        <p:nvPicPr>
          <p:cNvPr id="35" name="Picture 34">
            <a:extLst>
              <a:ext uri="{FF2B5EF4-FFF2-40B4-BE49-F238E27FC236}">
                <a16:creationId xmlns:a16="http://schemas.microsoft.com/office/drawing/2014/main" id="{70D530F4-23CE-E5E6-F59F-2482AA2330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24901" y="5148561"/>
            <a:ext cx="247289" cy="185097"/>
          </a:xfrm>
          <a:prstGeom prst="rect">
            <a:avLst/>
          </a:prstGeom>
        </p:spPr>
      </p:pic>
      <p:pic>
        <p:nvPicPr>
          <p:cNvPr id="37" name="Picture 36">
            <a:extLst>
              <a:ext uri="{FF2B5EF4-FFF2-40B4-BE49-F238E27FC236}">
                <a16:creationId xmlns:a16="http://schemas.microsoft.com/office/drawing/2014/main" id="{5F9AF093-D421-111A-18F4-5AB2E84C85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5999" y="5148561"/>
            <a:ext cx="247289" cy="185097"/>
          </a:xfrm>
          <a:prstGeom prst="rect">
            <a:avLst/>
          </a:prstGeom>
        </p:spPr>
      </p:pic>
      <p:pic>
        <p:nvPicPr>
          <p:cNvPr id="39" name="Picture 38">
            <a:extLst>
              <a:ext uri="{FF2B5EF4-FFF2-40B4-BE49-F238E27FC236}">
                <a16:creationId xmlns:a16="http://schemas.microsoft.com/office/drawing/2014/main" id="{8A9C07B9-7FE7-A50C-1E2D-EBEF2381D6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3361" y="5914626"/>
            <a:ext cx="247289" cy="185097"/>
          </a:xfrm>
          <a:prstGeom prst="rect">
            <a:avLst/>
          </a:prstGeom>
        </p:spPr>
      </p:pic>
    </p:spTree>
    <p:extLst>
      <p:ext uri="{BB962C8B-B14F-4D97-AF65-F5344CB8AC3E}">
        <p14:creationId xmlns:p14="http://schemas.microsoft.com/office/powerpoint/2010/main" val="1604561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Placeholder 42" descr="A person in a suit&#10;&#10;AI-generated content may be incorrect.">
            <a:extLst>
              <a:ext uri="{FF2B5EF4-FFF2-40B4-BE49-F238E27FC236}">
                <a16:creationId xmlns:a16="http://schemas.microsoft.com/office/drawing/2014/main" id="{3CAD3D1A-5F46-8FA0-D747-0DAFE1B6361E}"/>
              </a:ext>
            </a:extLst>
          </p:cNvPr>
          <p:cNvPicPr>
            <a:picLocks noGrp="1" noChangeAspect="1"/>
          </p:cNvPicPr>
          <p:nvPr>
            <p:ph type="pic" sz="quarter" idx="30"/>
          </p:nvPr>
        </p:nvPicPr>
        <p:blipFill>
          <a:blip r:embed="rId2"/>
          <a:srcRect t="11" b="11"/>
          <a:stretch/>
        </p:blipFill>
        <p:spPr>
          <a:prstGeom prst="rect">
            <a:avLst/>
          </a:prstGeom>
        </p:spPr>
      </p:pic>
      <p:pic>
        <p:nvPicPr>
          <p:cNvPr id="42" name="Picture Placeholder 41" descr="A person in a suit&#10;&#10;AI-generated content may be incorrect.">
            <a:extLst>
              <a:ext uri="{FF2B5EF4-FFF2-40B4-BE49-F238E27FC236}">
                <a16:creationId xmlns:a16="http://schemas.microsoft.com/office/drawing/2014/main" id="{9DE0748D-320D-031A-D629-84C0A03F3EE3}"/>
              </a:ext>
            </a:extLst>
          </p:cNvPr>
          <p:cNvPicPr>
            <a:picLocks noGrp="1" noChangeAspect="1"/>
          </p:cNvPicPr>
          <p:nvPr>
            <p:ph type="pic" sz="quarter" idx="33"/>
          </p:nvPr>
        </p:nvPicPr>
        <p:blipFill>
          <a:blip r:embed="rId3"/>
          <a:srcRect l="41" r="41"/>
          <a:stretch/>
        </p:blipFill>
        <p:spPr>
          <a:xfrm>
            <a:off x="1519238" y="3817938"/>
            <a:ext cx="1143000" cy="1525587"/>
          </a:xfrm>
          <a:prstGeom prst="rect">
            <a:avLst/>
          </a:prstGeom>
        </p:spPr>
      </p:pic>
      <p:sp>
        <p:nvSpPr>
          <p:cNvPr id="2" name="Title 1">
            <a:extLst>
              <a:ext uri="{FF2B5EF4-FFF2-40B4-BE49-F238E27FC236}">
                <a16:creationId xmlns:a16="http://schemas.microsoft.com/office/drawing/2014/main" id="{9B43E8F4-EB11-0F12-D0E9-FC054AA02B43}"/>
              </a:ext>
            </a:extLst>
          </p:cNvPr>
          <p:cNvSpPr>
            <a:spLocks noGrp="1"/>
          </p:cNvSpPr>
          <p:nvPr>
            <p:ph type="ctrTitle"/>
          </p:nvPr>
        </p:nvSpPr>
        <p:spPr/>
        <p:txBody>
          <a:bodyPr/>
          <a:lstStyle/>
          <a:p>
            <a:r>
              <a:rPr lang="en-US"/>
              <a:t>LEADERSHIP &amp; TEAMS - Executive Committee</a:t>
            </a:r>
          </a:p>
        </p:txBody>
      </p:sp>
      <p:sp>
        <p:nvSpPr>
          <p:cNvPr id="3" name="Subtitle 2">
            <a:extLst>
              <a:ext uri="{FF2B5EF4-FFF2-40B4-BE49-F238E27FC236}">
                <a16:creationId xmlns:a16="http://schemas.microsoft.com/office/drawing/2014/main" id="{FD6A9745-34E2-1CBA-1910-DB8C028DC6BD}"/>
              </a:ext>
            </a:extLst>
          </p:cNvPr>
          <p:cNvSpPr>
            <a:spLocks noGrp="1"/>
          </p:cNvSpPr>
          <p:nvPr>
            <p:ph type="subTitle" idx="1"/>
          </p:nvPr>
        </p:nvSpPr>
        <p:spPr/>
        <p:txBody>
          <a:bodyPr/>
          <a:lstStyle/>
          <a:p>
            <a:r>
              <a:rPr lang="en-US"/>
              <a:t>A unique blend of industry veterans and emerging leaders sharing a passion for BCI's slogan: </a:t>
            </a:r>
            <a:r>
              <a:rPr lang="en-US">
                <a:solidFill>
                  <a:schemeClr val="accent1">
                    <a:lumMod val="75000"/>
                  </a:schemeClr>
                </a:solidFill>
              </a:rPr>
              <a:t>A Partner for Life</a:t>
            </a:r>
          </a:p>
        </p:txBody>
      </p:sp>
      <p:sp>
        <p:nvSpPr>
          <p:cNvPr id="4" name="Text Placeholder 3">
            <a:extLst>
              <a:ext uri="{FF2B5EF4-FFF2-40B4-BE49-F238E27FC236}">
                <a16:creationId xmlns:a16="http://schemas.microsoft.com/office/drawing/2014/main" id="{4B9D7473-06E6-2190-8DB3-54F727E9A2A2}"/>
              </a:ext>
            </a:extLst>
          </p:cNvPr>
          <p:cNvSpPr>
            <a:spLocks noGrp="1"/>
          </p:cNvSpPr>
          <p:nvPr>
            <p:ph type="body" sz="quarter" idx="12"/>
          </p:nvPr>
        </p:nvSpPr>
        <p:spPr>
          <a:xfrm>
            <a:off x="2770992" y="1922255"/>
            <a:ext cx="1513987" cy="1120666"/>
          </a:xfrm>
        </p:spPr>
        <p:txBody>
          <a:bodyPr/>
          <a:lstStyle/>
          <a:p>
            <a:r>
              <a:rPr lang="en-US" dirty="0"/>
              <a:t>With the Group since 1991.</a:t>
            </a:r>
            <a:br>
              <a:rPr lang="en-US" dirty="0"/>
            </a:br>
            <a:r>
              <a:rPr lang="en-US" dirty="0"/>
              <a:t>Holds a BS in Economics and a TD from AUB, Lebanon.  Attended Exec. Ed. courses at HBS, INSEAD, and AIF, among others. </a:t>
            </a:r>
          </a:p>
        </p:txBody>
      </p:sp>
      <p:sp>
        <p:nvSpPr>
          <p:cNvPr id="5" name="Text Placeholder 4">
            <a:extLst>
              <a:ext uri="{FF2B5EF4-FFF2-40B4-BE49-F238E27FC236}">
                <a16:creationId xmlns:a16="http://schemas.microsoft.com/office/drawing/2014/main" id="{9D0654F4-5FFA-464E-BFDC-BF3CE437E3C1}"/>
              </a:ext>
            </a:extLst>
          </p:cNvPr>
          <p:cNvSpPr>
            <a:spLocks noGrp="1"/>
          </p:cNvSpPr>
          <p:nvPr>
            <p:ph type="body" sz="quarter" idx="15"/>
          </p:nvPr>
        </p:nvSpPr>
        <p:spPr/>
        <p:txBody>
          <a:bodyPr/>
          <a:lstStyle/>
          <a:p>
            <a:r>
              <a:rPr lang="en-US" dirty="0"/>
              <a:t>With the Group since 2010.</a:t>
            </a:r>
            <a:br>
              <a:rPr lang="en-US" dirty="0"/>
            </a:br>
            <a:r>
              <a:rPr lang="en-US" dirty="0"/>
              <a:t>Holds a BBA and an MBA from the LAU, Lebanon. Attended Exec. Ed. Courses at INSEAD, AIF and HBS.</a:t>
            </a:r>
          </a:p>
        </p:txBody>
      </p:sp>
      <p:sp>
        <p:nvSpPr>
          <p:cNvPr id="6" name="Text Placeholder 5">
            <a:extLst>
              <a:ext uri="{FF2B5EF4-FFF2-40B4-BE49-F238E27FC236}">
                <a16:creationId xmlns:a16="http://schemas.microsoft.com/office/drawing/2014/main" id="{085D3861-0BE3-C526-AAEA-A38E5FFC9D34}"/>
              </a:ext>
            </a:extLst>
          </p:cNvPr>
          <p:cNvSpPr>
            <a:spLocks noGrp="1"/>
          </p:cNvSpPr>
          <p:nvPr>
            <p:ph type="body" sz="quarter" idx="18"/>
          </p:nvPr>
        </p:nvSpPr>
        <p:spPr>
          <a:xfrm>
            <a:off x="6005233" y="1922255"/>
            <a:ext cx="1513986" cy="1120666"/>
          </a:xfrm>
        </p:spPr>
        <p:txBody>
          <a:bodyPr/>
          <a:lstStyle/>
          <a:p>
            <a:r>
              <a:rPr lang="en-US" dirty="0"/>
              <a:t>With the Group since 1997.</a:t>
            </a:r>
            <a:br>
              <a:rPr lang="en-US" dirty="0"/>
            </a:br>
            <a:r>
              <a:rPr lang="en-US" dirty="0"/>
              <a:t>Holds a BBA from AUB, Lebanon, and an MBA with distinction from INSEAD, France. Attended Exec. Ed. courses at HBS, Stanford, London Business School, and AIF, among others.</a:t>
            </a:r>
          </a:p>
          <a:p>
            <a:endParaRPr lang="en-US" dirty="0"/>
          </a:p>
          <a:p>
            <a:endParaRPr lang="en-US" dirty="0"/>
          </a:p>
        </p:txBody>
      </p:sp>
      <p:sp>
        <p:nvSpPr>
          <p:cNvPr id="7" name="Text Placeholder 6">
            <a:extLst>
              <a:ext uri="{FF2B5EF4-FFF2-40B4-BE49-F238E27FC236}">
                <a16:creationId xmlns:a16="http://schemas.microsoft.com/office/drawing/2014/main" id="{45085ACA-49E3-3B57-DBB8-5AD55ADC6F2D}"/>
              </a:ext>
            </a:extLst>
          </p:cNvPr>
          <p:cNvSpPr>
            <a:spLocks noGrp="1"/>
          </p:cNvSpPr>
          <p:nvPr>
            <p:ph type="body" sz="quarter" idx="21"/>
          </p:nvPr>
        </p:nvSpPr>
        <p:spPr>
          <a:xfrm>
            <a:off x="6005232" y="4407359"/>
            <a:ext cx="1548617" cy="1120666"/>
          </a:xfrm>
        </p:spPr>
        <p:txBody>
          <a:bodyPr/>
          <a:lstStyle/>
          <a:p>
            <a:r>
              <a:rPr lang="en-US" dirty="0"/>
              <a:t>With the Group since 2010.</a:t>
            </a:r>
            <a:br>
              <a:rPr lang="en-US" dirty="0"/>
            </a:br>
            <a:r>
              <a:rPr lang="en-US" dirty="0"/>
              <a:t>Holds a BBA and an MBA from AUB, Lebanon. Completed a CPA from New Hampshire Board of Accountancy. Attended Exec. Ed. courses at AUB, INSEAD, and AIF. </a:t>
            </a:r>
          </a:p>
        </p:txBody>
      </p:sp>
      <p:sp>
        <p:nvSpPr>
          <p:cNvPr id="8" name="Text Placeholder 7">
            <a:extLst>
              <a:ext uri="{FF2B5EF4-FFF2-40B4-BE49-F238E27FC236}">
                <a16:creationId xmlns:a16="http://schemas.microsoft.com/office/drawing/2014/main" id="{1CB2E6B0-2205-CC25-3CAF-6D0FE7A45692}"/>
              </a:ext>
            </a:extLst>
          </p:cNvPr>
          <p:cNvSpPr>
            <a:spLocks noGrp="1"/>
          </p:cNvSpPr>
          <p:nvPr>
            <p:ph type="body" sz="quarter" idx="24"/>
          </p:nvPr>
        </p:nvSpPr>
        <p:spPr>
          <a:xfrm>
            <a:off x="9224310" y="1922255"/>
            <a:ext cx="1621490" cy="1120666"/>
          </a:xfrm>
        </p:spPr>
        <p:txBody>
          <a:bodyPr/>
          <a:lstStyle/>
          <a:p>
            <a:r>
              <a:rPr lang="en-US" dirty="0"/>
              <a:t>With the Group since 2009.</a:t>
            </a:r>
            <a:br>
              <a:rPr lang="en-US" dirty="0"/>
            </a:br>
            <a:r>
              <a:rPr lang="en-US" dirty="0"/>
              <a:t>Holds a Master’s in Chemical Engineering from the University of Hamburg. Attended Exec. Ed. courses at IMD and INSEAD, France.</a:t>
            </a:r>
          </a:p>
          <a:p>
            <a:endParaRPr lang="en-US" dirty="0"/>
          </a:p>
        </p:txBody>
      </p:sp>
      <p:sp>
        <p:nvSpPr>
          <p:cNvPr id="9" name="Text Placeholder 8">
            <a:extLst>
              <a:ext uri="{FF2B5EF4-FFF2-40B4-BE49-F238E27FC236}">
                <a16:creationId xmlns:a16="http://schemas.microsoft.com/office/drawing/2014/main" id="{61AC2797-1C29-1195-6D21-07BA60C03B04}"/>
              </a:ext>
            </a:extLst>
          </p:cNvPr>
          <p:cNvSpPr>
            <a:spLocks noGrp="1"/>
          </p:cNvSpPr>
          <p:nvPr>
            <p:ph type="body" sz="quarter" idx="27"/>
          </p:nvPr>
        </p:nvSpPr>
        <p:spPr/>
        <p:txBody>
          <a:bodyPr/>
          <a:lstStyle/>
          <a:p>
            <a:r>
              <a:rPr lang="en-US" dirty="0"/>
              <a:t>With the group Since 2024.</a:t>
            </a:r>
            <a:br>
              <a:rPr lang="en-US" dirty="0"/>
            </a:br>
            <a:r>
              <a:rPr lang="en-US" dirty="0"/>
              <a:t>Holds a B.Eng. in Mechanical Engineering from AUB, Lebanon, and an MBA from INSEAD, France.</a:t>
            </a:r>
          </a:p>
        </p:txBody>
      </p:sp>
      <p:sp>
        <p:nvSpPr>
          <p:cNvPr id="10" name="Text Placeholder 9">
            <a:extLst>
              <a:ext uri="{FF2B5EF4-FFF2-40B4-BE49-F238E27FC236}">
                <a16:creationId xmlns:a16="http://schemas.microsoft.com/office/drawing/2014/main" id="{AAC00E6D-1DED-5B2D-E4B8-0D5D32B17FD2}"/>
              </a:ext>
            </a:extLst>
          </p:cNvPr>
          <p:cNvSpPr>
            <a:spLocks noGrp="1"/>
          </p:cNvSpPr>
          <p:nvPr>
            <p:ph type="body" sz="quarter" idx="13"/>
          </p:nvPr>
        </p:nvSpPr>
        <p:spPr/>
        <p:txBody>
          <a:bodyPr/>
          <a:lstStyle/>
          <a:p>
            <a:r>
              <a:rPr lang="en-US" dirty="0"/>
              <a:t>Executive Chairman </a:t>
            </a:r>
            <a:br>
              <a:rPr lang="en-US" dirty="0"/>
            </a:br>
            <a:r>
              <a:rPr lang="en-US" dirty="0"/>
              <a:t>&amp; Group Managing Director </a:t>
            </a:r>
          </a:p>
        </p:txBody>
      </p:sp>
      <p:sp>
        <p:nvSpPr>
          <p:cNvPr id="11" name="Text Placeholder 10">
            <a:extLst>
              <a:ext uri="{FF2B5EF4-FFF2-40B4-BE49-F238E27FC236}">
                <a16:creationId xmlns:a16="http://schemas.microsoft.com/office/drawing/2014/main" id="{7C2DB616-254A-5686-184A-61110FFFA1A9}"/>
              </a:ext>
            </a:extLst>
          </p:cNvPr>
          <p:cNvSpPr>
            <a:spLocks noGrp="1"/>
          </p:cNvSpPr>
          <p:nvPr>
            <p:ph type="body" sz="quarter" idx="16"/>
          </p:nvPr>
        </p:nvSpPr>
        <p:spPr>
          <a:xfrm>
            <a:off x="2770992" y="4107266"/>
            <a:ext cx="1905296" cy="329344"/>
          </a:xfrm>
        </p:spPr>
        <p:txBody>
          <a:bodyPr/>
          <a:lstStyle/>
          <a:p>
            <a:r>
              <a:rPr lang="en-US"/>
              <a:t>Group CSO </a:t>
            </a:r>
            <a:br>
              <a:rPr lang="en-US"/>
            </a:br>
            <a:r>
              <a:rPr lang="en-US"/>
              <a:t>&amp; Managing Director, BCI Egypt</a:t>
            </a:r>
          </a:p>
        </p:txBody>
      </p:sp>
      <p:sp>
        <p:nvSpPr>
          <p:cNvPr id="12" name="Text Placeholder 11">
            <a:extLst>
              <a:ext uri="{FF2B5EF4-FFF2-40B4-BE49-F238E27FC236}">
                <a16:creationId xmlns:a16="http://schemas.microsoft.com/office/drawing/2014/main" id="{01377FA1-B2EA-3FC3-8C65-556C89BF3548}"/>
              </a:ext>
            </a:extLst>
          </p:cNvPr>
          <p:cNvSpPr>
            <a:spLocks noGrp="1"/>
          </p:cNvSpPr>
          <p:nvPr>
            <p:ph type="body" sz="quarter" idx="19"/>
          </p:nvPr>
        </p:nvSpPr>
        <p:spPr/>
        <p:txBody>
          <a:bodyPr/>
          <a:lstStyle/>
          <a:p>
            <a:r>
              <a:rPr lang="en-US"/>
              <a:t>CEO </a:t>
            </a:r>
            <a:br>
              <a:rPr lang="en-US"/>
            </a:br>
            <a:r>
              <a:rPr lang="en-US"/>
              <a:t>&amp; Group Managing Director </a:t>
            </a:r>
          </a:p>
        </p:txBody>
      </p:sp>
      <p:sp>
        <p:nvSpPr>
          <p:cNvPr id="13" name="Text Placeholder 12">
            <a:extLst>
              <a:ext uri="{FF2B5EF4-FFF2-40B4-BE49-F238E27FC236}">
                <a16:creationId xmlns:a16="http://schemas.microsoft.com/office/drawing/2014/main" id="{4CD3AB7E-2377-8A57-B947-8E6034EA99C4}"/>
              </a:ext>
            </a:extLst>
          </p:cNvPr>
          <p:cNvSpPr>
            <a:spLocks noGrp="1"/>
          </p:cNvSpPr>
          <p:nvPr>
            <p:ph type="body" sz="quarter" idx="22"/>
          </p:nvPr>
        </p:nvSpPr>
        <p:spPr/>
        <p:txBody>
          <a:bodyPr/>
          <a:lstStyle/>
          <a:p>
            <a:r>
              <a:rPr lang="en-US"/>
              <a:t>Group CFO</a:t>
            </a:r>
          </a:p>
        </p:txBody>
      </p:sp>
      <p:sp>
        <p:nvSpPr>
          <p:cNvPr id="14" name="Text Placeholder 13">
            <a:extLst>
              <a:ext uri="{FF2B5EF4-FFF2-40B4-BE49-F238E27FC236}">
                <a16:creationId xmlns:a16="http://schemas.microsoft.com/office/drawing/2014/main" id="{614392AE-BF98-32C4-AF8E-3937792A853C}"/>
              </a:ext>
            </a:extLst>
          </p:cNvPr>
          <p:cNvSpPr>
            <a:spLocks noGrp="1"/>
          </p:cNvSpPr>
          <p:nvPr>
            <p:ph type="body" sz="quarter" idx="25"/>
          </p:nvPr>
        </p:nvSpPr>
        <p:spPr/>
        <p:txBody>
          <a:bodyPr/>
          <a:lstStyle/>
          <a:p>
            <a:r>
              <a:rPr lang="en-US"/>
              <a:t>Director </a:t>
            </a:r>
            <a:br>
              <a:rPr lang="en-US"/>
            </a:br>
            <a:r>
              <a:rPr lang="en-US"/>
              <a:t>Group Commercial Director</a:t>
            </a:r>
          </a:p>
        </p:txBody>
      </p:sp>
      <p:sp>
        <p:nvSpPr>
          <p:cNvPr id="15" name="Text Placeholder 14">
            <a:extLst>
              <a:ext uri="{FF2B5EF4-FFF2-40B4-BE49-F238E27FC236}">
                <a16:creationId xmlns:a16="http://schemas.microsoft.com/office/drawing/2014/main" id="{574442E0-330D-B9C4-467B-203D2D311888}"/>
              </a:ext>
            </a:extLst>
          </p:cNvPr>
          <p:cNvSpPr>
            <a:spLocks noGrp="1"/>
          </p:cNvSpPr>
          <p:nvPr>
            <p:ph type="body" sz="quarter" idx="28"/>
          </p:nvPr>
        </p:nvSpPr>
        <p:spPr/>
        <p:txBody>
          <a:bodyPr/>
          <a:lstStyle/>
          <a:p>
            <a:r>
              <a:rPr lang="en-US"/>
              <a:t>Managing Director </a:t>
            </a:r>
            <a:br>
              <a:rPr lang="en-US"/>
            </a:br>
            <a:r>
              <a:rPr lang="en-US"/>
              <a:t>Adhesives Business Unit </a:t>
            </a:r>
          </a:p>
        </p:txBody>
      </p:sp>
      <p:sp>
        <p:nvSpPr>
          <p:cNvPr id="16" name="Text Placeholder 15">
            <a:extLst>
              <a:ext uri="{FF2B5EF4-FFF2-40B4-BE49-F238E27FC236}">
                <a16:creationId xmlns:a16="http://schemas.microsoft.com/office/drawing/2014/main" id="{A60F13D0-A6AC-A5EC-4F65-E728E3A4A33F}"/>
              </a:ext>
            </a:extLst>
          </p:cNvPr>
          <p:cNvSpPr>
            <a:spLocks noGrp="1"/>
          </p:cNvSpPr>
          <p:nvPr>
            <p:ph type="body" sz="quarter" idx="20"/>
          </p:nvPr>
        </p:nvSpPr>
        <p:spPr/>
        <p:txBody>
          <a:bodyPr/>
          <a:lstStyle/>
          <a:p>
            <a:r>
              <a:rPr lang="en-US"/>
              <a:t>Wassim Bawab</a:t>
            </a:r>
          </a:p>
        </p:txBody>
      </p:sp>
      <p:sp>
        <p:nvSpPr>
          <p:cNvPr id="17" name="Text Placeholder 16">
            <a:extLst>
              <a:ext uri="{FF2B5EF4-FFF2-40B4-BE49-F238E27FC236}">
                <a16:creationId xmlns:a16="http://schemas.microsoft.com/office/drawing/2014/main" id="{F6445F60-EBE5-E46C-2010-0982850BE457}"/>
              </a:ext>
            </a:extLst>
          </p:cNvPr>
          <p:cNvSpPr>
            <a:spLocks noGrp="1"/>
          </p:cNvSpPr>
          <p:nvPr>
            <p:ph type="body" sz="quarter" idx="10"/>
          </p:nvPr>
        </p:nvSpPr>
        <p:spPr/>
        <p:txBody>
          <a:bodyPr/>
          <a:lstStyle/>
          <a:p>
            <a:r>
              <a:rPr lang="en-US"/>
              <a:t>Hassane Baalbaki </a:t>
            </a:r>
          </a:p>
        </p:txBody>
      </p:sp>
      <p:sp>
        <p:nvSpPr>
          <p:cNvPr id="18" name="Text Placeholder 17">
            <a:extLst>
              <a:ext uri="{FF2B5EF4-FFF2-40B4-BE49-F238E27FC236}">
                <a16:creationId xmlns:a16="http://schemas.microsoft.com/office/drawing/2014/main" id="{672A5C40-D0B9-2530-31A6-2BADEFEE1A4D}"/>
              </a:ext>
            </a:extLst>
          </p:cNvPr>
          <p:cNvSpPr>
            <a:spLocks noGrp="1"/>
          </p:cNvSpPr>
          <p:nvPr>
            <p:ph type="body" sz="quarter" idx="14"/>
          </p:nvPr>
        </p:nvSpPr>
        <p:spPr/>
        <p:txBody>
          <a:bodyPr/>
          <a:lstStyle/>
          <a:p>
            <a:r>
              <a:rPr lang="en-US"/>
              <a:t>Ahmad Baalbaki</a:t>
            </a:r>
          </a:p>
        </p:txBody>
      </p:sp>
      <p:sp>
        <p:nvSpPr>
          <p:cNvPr id="19" name="Text Placeholder 18">
            <a:extLst>
              <a:ext uri="{FF2B5EF4-FFF2-40B4-BE49-F238E27FC236}">
                <a16:creationId xmlns:a16="http://schemas.microsoft.com/office/drawing/2014/main" id="{B60B7BC6-AB93-B575-9D02-84592E081D9A}"/>
              </a:ext>
            </a:extLst>
          </p:cNvPr>
          <p:cNvSpPr>
            <a:spLocks noGrp="1"/>
          </p:cNvSpPr>
          <p:nvPr>
            <p:ph type="body" sz="quarter" idx="17"/>
          </p:nvPr>
        </p:nvSpPr>
        <p:spPr/>
        <p:txBody>
          <a:bodyPr/>
          <a:lstStyle/>
          <a:p>
            <a:r>
              <a:rPr lang="en-US"/>
              <a:t>Karim Baalbaki </a:t>
            </a:r>
          </a:p>
        </p:txBody>
      </p:sp>
      <p:sp>
        <p:nvSpPr>
          <p:cNvPr id="20" name="Text Placeholder 19">
            <a:extLst>
              <a:ext uri="{FF2B5EF4-FFF2-40B4-BE49-F238E27FC236}">
                <a16:creationId xmlns:a16="http://schemas.microsoft.com/office/drawing/2014/main" id="{3926762D-4ADC-D17D-63EF-D7058DDD03EC}"/>
              </a:ext>
            </a:extLst>
          </p:cNvPr>
          <p:cNvSpPr>
            <a:spLocks noGrp="1"/>
          </p:cNvSpPr>
          <p:nvPr>
            <p:ph type="body" sz="quarter" idx="23"/>
          </p:nvPr>
        </p:nvSpPr>
        <p:spPr/>
        <p:txBody>
          <a:bodyPr/>
          <a:lstStyle/>
          <a:p>
            <a:r>
              <a:rPr lang="en-US"/>
              <a:t>Marwan Kawas</a:t>
            </a:r>
          </a:p>
        </p:txBody>
      </p:sp>
      <p:sp>
        <p:nvSpPr>
          <p:cNvPr id="21" name="Text Placeholder 20">
            <a:extLst>
              <a:ext uri="{FF2B5EF4-FFF2-40B4-BE49-F238E27FC236}">
                <a16:creationId xmlns:a16="http://schemas.microsoft.com/office/drawing/2014/main" id="{5524DAA8-AC28-33E1-16C7-B78206DCED1D}"/>
              </a:ext>
            </a:extLst>
          </p:cNvPr>
          <p:cNvSpPr>
            <a:spLocks noGrp="1"/>
          </p:cNvSpPr>
          <p:nvPr>
            <p:ph type="body" sz="quarter" idx="26"/>
          </p:nvPr>
        </p:nvSpPr>
        <p:spPr>
          <a:xfrm>
            <a:off x="9224309" y="3955110"/>
            <a:ext cx="1885651" cy="198774"/>
          </a:xfrm>
        </p:spPr>
        <p:txBody>
          <a:bodyPr/>
          <a:lstStyle/>
          <a:p>
            <a:r>
              <a:rPr lang="en-US"/>
              <a:t>Abdul-Rahman Fakhouri</a:t>
            </a:r>
          </a:p>
        </p:txBody>
      </p:sp>
      <p:pic>
        <p:nvPicPr>
          <p:cNvPr id="40" name="Picture Placeholder 39">
            <a:extLst>
              <a:ext uri="{FF2B5EF4-FFF2-40B4-BE49-F238E27FC236}">
                <a16:creationId xmlns:a16="http://schemas.microsoft.com/office/drawing/2014/main" id="{3A23BDCB-C72F-E6B9-B183-CFC58F183DB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52" r="52"/>
          <a:stretch>
            <a:fillRect/>
          </a:stretch>
        </p:blipFill>
        <p:spPr>
          <a:prstGeom prst="rect">
            <a:avLst/>
          </a:prstGeom>
        </p:spPr>
      </p:pic>
      <p:pic>
        <p:nvPicPr>
          <p:cNvPr id="38" name="Picture Placeholder 37">
            <a:extLst>
              <a:ext uri="{FF2B5EF4-FFF2-40B4-BE49-F238E27FC236}">
                <a16:creationId xmlns:a16="http://schemas.microsoft.com/office/drawing/2014/main" id="{47C313A7-4E4E-1BD7-7612-C68538E538E6}"/>
              </a:ext>
            </a:extLst>
          </p:cNvPr>
          <p:cNvPicPr>
            <a:picLocks noGrp="1" noChangeAspect="1"/>
          </p:cNvPicPr>
          <p:nvPr>
            <p:ph type="pic" sz="quarter" idx="31"/>
          </p:nvPr>
        </p:nvPicPr>
        <p:blipFill>
          <a:blip r:embed="rId5">
            <a:extLst>
              <a:ext uri="{28A0092B-C50C-407E-A947-70E740481C1C}">
                <a14:useLocalDpi xmlns:a14="http://schemas.microsoft.com/office/drawing/2010/main" val="0"/>
              </a:ext>
            </a:extLst>
          </a:blip>
          <a:srcRect l="52" r="52"/>
          <a:stretch>
            <a:fillRect/>
          </a:stretch>
        </p:blipFill>
        <p:spPr>
          <a:prstGeom prst="rect">
            <a:avLst/>
          </a:prstGeom>
        </p:spPr>
      </p:pic>
      <p:pic>
        <p:nvPicPr>
          <p:cNvPr id="32" name="Picture Placeholder 31">
            <a:extLst>
              <a:ext uri="{FF2B5EF4-FFF2-40B4-BE49-F238E27FC236}">
                <a16:creationId xmlns:a16="http://schemas.microsoft.com/office/drawing/2014/main" id="{AB1EB42B-2E34-C702-318C-C7A1B185071A}"/>
              </a:ext>
            </a:extLst>
          </p:cNvPr>
          <p:cNvPicPr>
            <a:picLocks noGrp="1" noChangeAspect="1"/>
          </p:cNvPicPr>
          <p:nvPr>
            <p:ph type="pic" sz="quarter" idx="32"/>
          </p:nvPr>
        </p:nvPicPr>
        <p:blipFill>
          <a:blip r:embed="rId6">
            <a:extLst>
              <a:ext uri="{28A0092B-C50C-407E-A947-70E740481C1C}">
                <a14:useLocalDpi xmlns:a14="http://schemas.microsoft.com/office/drawing/2010/main" val="0"/>
              </a:ext>
            </a:extLst>
          </a:blip>
          <a:srcRect/>
          <a:stretch>
            <a:fillRect/>
          </a:stretch>
        </p:blipFill>
        <p:spPr>
          <a:prstGeom prst="rect">
            <a:avLst/>
          </a:prstGeom>
        </p:spPr>
      </p:pic>
      <p:pic>
        <p:nvPicPr>
          <p:cNvPr id="30" name="Picture Placeholder 29">
            <a:extLst>
              <a:ext uri="{FF2B5EF4-FFF2-40B4-BE49-F238E27FC236}">
                <a16:creationId xmlns:a16="http://schemas.microsoft.com/office/drawing/2014/main" id="{4EB7CEE5-5678-4978-0438-A2CD8AFF1A7F}"/>
              </a:ext>
            </a:extLst>
          </p:cNvPr>
          <p:cNvPicPr>
            <a:picLocks noGrp="1" noChangeAspect="1"/>
          </p:cNvPicPr>
          <p:nvPr>
            <p:ph type="pic" sz="quarter" idx="34"/>
          </p:nvPr>
        </p:nvPicPr>
        <p:blipFill>
          <a:blip r:embed="rId7">
            <a:extLst>
              <a:ext uri="{28A0092B-C50C-407E-A947-70E740481C1C}">
                <a14:useLocalDpi xmlns:a14="http://schemas.microsoft.com/office/drawing/2010/main" val="0"/>
              </a:ext>
            </a:extLst>
          </a:blip>
          <a:srcRect/>
          <a:stretch>
            <a:fillRect/>
          </a:stretch>
        </p:blipFill>
        <p:spPr>
          <a:prstGeom prst="rect">
            <a:avLst/>
          </a:prstGeom>
        </p:spPr>
      </p:pic>
    </p:spTree>
    <p:extLst>
      <p:ext uri="{BB962C8B-B14F-4D97-AF65-F5344CB8AC3E}">
        <p14:creationId xmlns:p14="http://schemas.microsoft.com/office/powerpoint/2010/main" val="146293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1452-6D73-A274-E3DD-EAD04DF09722}"/>
              </a:ext>
            </a:extLst>
          </p:cNvPr>
          <p:cNvSpPr>
            <a:spLocks noGrp="1"/>
          </p:cNvSpPr>
          <p:nvPr>
            <p:ph type="ctrTitle"/>
          </p:nvPr>
        </p:nvSpPr>
        <p:spPr/>
        <p:txBody>
          <a:bodyPr/>
          <a:lstStyle/>
          <a:p>
            <a:r>
              <a:rPr lang="en-US"/>
              <a:t>LEADERSHIP &amp; TEAMS - Group Management Team</a:t>
            </a:r>
          </a:p>
        </p:txBody>
      </p:sp>
      <p:sp>
        <p:nvSpPr>
          <p:cNvPr id="3" name="Subtitle 2">
            <a:extLst>
              <a:ext uri="{FF2B5EF4-FFF2-40B4-BE49-F238E27FC236}">
                <a16:creationId xmlns:a16="http://schemas.microsoft.com/office/drawing/2014/main" id="{7E27DD38-A9C0-C052-A235-E2A18A6F2BD6}"/>
              </a:ext>
            </a:extLst>
          </p:cNvPr>
          <p:cNvSpPr>
            <a:spLocks noGrp="1"/>
          </p:cNvSpPr>
          <p:nvPr>
            <p:ph type="subTitle" idx="1"/>
          </p:nvPr>
        </p:nvSpPr>
        <p:spPr/>
        <p:txBody>
          <a:bodyPr/>
          <a:lstStyle/>
          <a:p>
            <a:r>
              <a:rPr lang="en-US"/>
              <a:t>A unique blend of industry veterans and emerging leaders sharing a passion for BCI's slogan: </a:t>
            </a:r>
            <a:r>
              <a:rPr lang="en-US">
                <a:solidFill>
                  <a:schemeClr val="accent6"/>
                </a:solidFill>
              </a:rPr>
              <a:t>A Partner for Life</a:t>
            </a:r>
          </a:p>
        </p:txBody>
      </p:sp>
      <p:sp>
        <p:nvSpPr>
          <p:cNvPr id="4" name="Text Placeholder 3">
            <a:extLst>
              <a:ext uri="{FF2B5EF4-FFF2-40B4-BE49-F238E27FC236}">
                <a16:creationId xmlns:a16="http://schemas.microsoft.com/office/drawing/2014/main" id="{6A032A1D-3CD7-9D75-22C5-F1DD2594CCE3}"/>
              </a:ext>
            </a:extLst>
          </p:cNvPr>
          <p:cNvSpPr>
            <a:spLocks noGrp="1"/>
          </p:cNvSpPr>
          <p:nvPr>
            <p:ph type="body" sz="quarter" idx="12"/>
          </p:nvPr>
        </p:nvSpPr>
        <p:spPr>
          <a:xfrm>
            <a:off x="2770992" y="1731810"/>
            <a:ext cx="1549547" cy="935190"/>
          </a:xfrm>
        </p:spPr>
        <p:txBody>
          <a:bodyPr/>
          <a:lstStyle/>
          <a:p>
            <a:r>
              <a:rPr lang="en-US" dirty="0"/>
              <a:t>With the Group Since 1992.</a:t>
            </a:r>
            <a:br>
              <a:rPr lang="en-US" dirty="0"/>
            </a:br>
            <a:r>
              <a:rPr lang="en-US" dirty="0"/>
              <a:t>Holds a BS in Chemistry from  Damascus University, Syria. Attended Exec. Ed. courses at AUB, Lebanon. </a:t>
            </a:r>
          </a:p>
        </p:txBody>
      </p:sp>
      <p:sp>
        <p:nvSpPr>
          <p:cNvPr id="5" name="Text Placeholder 4">
            <a:extLst>
              <a:ext uri="{FF2B5EF4-FFF2-40B4-BE49-F238E27FC236}">
                <a16:creationId xmlns:a16="http://schemas.microsoft.com/office/drawing/2014/main" id="{A69732B3-B63F-C185-0C4F-9EE1D69E0CA6}"/>
              </a:ext>
            </a:extLst>
          </p:cNvPr>
          <p:cNvSpPr>
            <a:spLocks noGrp="1"/>
          </p:cNvSpPr>
          <p:nvPr>
            <p:ph type="body" sz="quarter" idx="18"/>
          </p:nvPr>
        </p:nvSpPr>
        <p:spPr/>
        <p:txBody>
          <a:bodyPr/>
          <a:lstStyle/>
          <a:p>
            <a:r>
              <a:rPr lang="en-US" dirty="0"/>
              <a:t>With the Group since 1996.</a:t>
            </a:r>
            <a:br>
              <a:rPr lang="en-US" dirty="0"/>
            </a:br>
            <a:r>
              <a:rPr lang="en-US" dirty="0"/>
              <a:t>Holds a BS in Chemistry from  Beirut Arab University, Lebanon. Attended Exec. Ed. courses at AUB, Lebanon. </a:t>
            </a:r>
          </a:p>
          <a:p>
            <a:endParaRPr lang="en-US" dirty="0"/>
          </a:p>
        </p:txBody>
      </p:sp>
      <p:sp>
        <p:nvSpPr>
          <p:cNvPr id="6" name="Text Placeholder 5">
            <a:extLst>
              <a:ext uri="{FF2B5EF4-FFF2-40B4-BE49-F238E27FC236}">
                <a16:creationId xmlns:a16="http://schemas.microsoft.com/office/drawing/2014/main" id="{85F09628-B954-3D40-04D0-06D957F0C82F}"/>
              </a:ext>
            </a:extLst>
          </p:cNvPr>
          <p:cNvSpPr>
            <a:spLocks noGrp="1"/>
          </p:cNvSpPr>
          <p:nvPr>
            <p:ph type="body" sz="quarter" idx="24"/>
          </p:nvPr>
        </p:nvSpPr>
        <p:spPr/>
        <p:txBody>
          <a:bodyPr/>
          <a:lstStyle/>
          <a:p>
            <a:r>
              <a:rPr lang="en-US" dirty="0"/>
              <a:t>With the Group since 2020.</a:t>
            </a:r>
            <a:br>
              <a:rPr lang="en-US" dirty="0"/>
            </a:br>
            <a:r>
              <a:rPr lang="en-US" dirty="0"/>
              <a:t>Holds a Diploma in Plastic</a:t>
            </a:r>
            <a:br>
              <a:rPr lang="en-US" dirty="0"/>
            </a:br>
            <a:r>
              <a:rPr lang="en-US" dirty="0"/>
              <a:t>Materials from Istituto </a:t>
            </a:r>
            <a:r>
              <a:rPr lang="en-US" dirty="0" err="1"/>
              <a:t>Tecnico</a:t>
            </a:r>
            <a:r>
              <a:rPr lang="en-US" dirty="0"/>
              <a:t> </a:t>
            </a:r>
            <a:r>
              <a:rPr lang="en-US" dirty="0" err="1"/>
              <a:t>Industriale</a:t>
            </a:r>
            <a:r>
              <a:rPr lang="en-US" dirty="0"/>
              <a:t> Varese, Italy.</a:t>
            </a:r>
          </a:p>
        </p:txBody>
      </p:sp>
      <p:sp>
        <p:nvSpPr>
          <p:cNvPr id="7" name="Text Placeholder 6">
            <a:extLst>
              <a:ext uri="{FF2B5EF4-FFF2-40B4-BE49-F238E27FC236}">
                <a16:creationId xmlns:a16="http://schemas.microsoft.com/office/drawing/2014/main" id="{C5A6B9B5-3EBF-774D-2863-AAB3A7E10A06}"/>
              </a:ext>
            </a:extLst>
          </p:cNvPr>
          <p:cNvSpPr>
            <a:spLocks noGrp="1"/>
          </p:cNvSpPr>
          <p:nvPr>
            <p:ph type="body" sz="quarter" idx="13"/>
          </p:nvPr>
        </p:nvSpPr>
        <p:spPr/>
        <p:txBody>
          <a:bodyPr/>
          <a:lstStyle/>
          <a:p>
            <a:r>
              <a:rPr lang="en-US" dirty="0"/>
              <a:t>Managing Director</a:t>
            </a:r>
            <a:br>
              <a:rPr lang="en-US" dirty="0"/>
            </a:br>
            <a:r>
              <a:rPr lang="en-US" dirty="0"/>
              <a:t>BCI Levant</a:t>
            </a:r>
          </a:p>
        </p:txBody>
      </p:sp>
      <p:sp>
        <p:nvSpPr>
          <p:cNvPr id="8" name="Text Placeholder 7">
            <a:extLst>
              <a:ext uri="{FF2B5EF4-FFF2-40B4-BE49-F238E27FC236}">
                <a16:creationId xmlns:a16="http://schemas.microsoft.com/office/drawing/2014/main" id="{4B7B0354-FD08-F6C4-A1E7-1B52B8D556CD}"/>
              </a:ext>
            </a:extLst>
          </p:cNvPr>
          <p:cNvSpPr>
            <a:spLocks noGrp="1"/>
          </p:cNvSpPr>
          <p:nvPr>
            <p:ph type="body" sz="quarter" idx="19"/>
          </p:nvPr>
        </p:nvSpPr>
        <p:spPr/>
        <p:txBody>
          <a:bodyPr/>
          <a:lstStyle/>
          <a:p>
            <a:r>
              <a:rPr lang="en-US" dirty="0"/>
              <a:t>Managing Director </a:t>
            </a:r>
            <a:br>
              <a:rPr lang="en-US" dirty="0"/>
            </a:br>
            <a:r>
              <a:rPr lang="en-US" dirty="0"/>
              <a:t>BCI Arabia</a:t>
            </a:r>
          </a:p>
        </p:txBody>
      </p:sp>
      <p:sp>
        <p:nvSpPr>
          <p:cNvPr id="9" name="Text Placeholder 8">
            <a:extLst>
              <a:ext uri="{FF2B5EF4-FFF2-40B4-BE49-F238E27FC236}">
                <a16:creationId xmlns:a16="http://schemas.microsoft.com/office/drawing/2014/main" id="{8F0269C7-293E-645C-3FA2-CB31F629AE56}"/>
              </a:ext>
            </a:extLst>
          </p:cNvPr>
          <p:cNvSpPr>
            <a:spLocks noGrp="1"/>
          </p:cNvSpPr>
          <p:nvPr>
            <p:ph type="body" sz="quarter" idx="25"/>
          </p:nvPr>
        </p:nvSpPr>
        <p:spPr/>
        <p:txBody>
          <a:bodyPr/>
          <a:lstStyle/>
          <a:p>
            <a:r>
              <a:rPr lang="en-US"/>
              <a:t>Managing Director  </a:t>
            </a:r>
            <a:br>
              <a:rPr lang="en-US"/>
            </a:br>
            <a:r>
              <a:rPr lang="en-US"/>
              <a:t>BCI Europe</a:t>
            </a:r>
          </a:p>
        </p:txBody>
      </p:sp>
      <p:sp>
        <p:nvSpPr>
          <p:cNvPr id="10" name="Text Placeholder 9">
            <a:extLst>
              <a:ext uri="{FF2B5EF4-FFF2-40B4-BE49-F238E27FC236}">
                <a16:creationId xmlns:a16="http://schemas.microsoft.com/office/drawing/2014/main" id="{D97F8270-5842-F6A1-AE72-99B8E08D3FBA}"/>
              </a:ext>
            </a:extLst>
          </p:cNvPr>
          <p:cNvSpPr>
            <a:spLocks noGrp="1"/>
          </p:cNvSpPr>
          <p:nvPr>
            <p:ph type="body" sz="quarter" idx="10"/>
          </p:nvPr>
        </p:nvSpPr>
        <p:spPr/>
        <p:txBody>
          <a:bodyPr/>
          <a:lstStyle/>
          <a:p>
            <a:r>
              <a:rPr lang="en-US"/>
              <a:t>Mumtaz </a:t>
            </a:r>
            <a:r>
              <a:rPr lang="en-US" err="1"/>
              <a:t>Misrabi</a:t>
            </a:r>
            <a:r>
              <a:rPr lang="en-US"/>
              <a:t> </a:t>
            </a:r>
          </a:p>
        </p:txBody>
      </p:sp>
      <p:sp>
        <p:nvSpPr>
          <p:cNvPr id="11" name="Text Placeholder 10">
            <a:extLst>
              <a:ext uri="{FF2B5EF4-FFF2-40B4-BE49-F238E27FC236}">
                <a16:creationId xmlns:a16="http://schemas.microsoft.com/office/drawing/2014/main" id="{BA6DCB52-6B1B-7307-F105-4EC7779CB9DB}"/>
              </a:ext>
            </a:extLst>
          </p:cNvPr>
          <p:cNvSpPr>
            <a:spLocks noGrp="1"/>
          </p:cNvSpPr>
          <p:nvPr>
            <p:ph type="body" sz="quarter" idx="17"/>
          </p:nvPr>
        </p:nvSpPr>
        <p:spPr/>
        <p:txBody>
          <a:bodyPr/>
          <a:lstStyle/>
          <a:p>
            <a:r>
              <a:rPr lang="en-US"/>
              <a:t>Khaled Khayat </a:t>
            </a:r>
          </a:p>
        </p:txBody>
      </p:sp>
      <p:sp>
        <p:nvSpPr>
          <p:cNvPr id="12" name="Text Placeholder 11">
            <a:extLst>
              <a:ext uri="{FF2B5EF4-FFF2-40B4-BE49-F238E27FC236}">
                <a16:creationId xmlns:a16="http://schemas.microsoft.com/office/drawing/2014/main" id="{DA5E23B8-681F-140C-512E-A595F523D846}"/>
              </a:ext>
            </a:extLst>
          </p:cNvPr>
          <p:cNvSpPr>
            <a:spLocks noGrp="1"/>
          </p:cNvSpPr>
          <p:nvPr>
            <p:ph type="body" sz="quarter" idx="23"/>
          </p:nvPr>
        </p:nvSpPr>
        <p:spPr/>
        <p:txBody>
          <a:bodyPr/>
          <a:lstStyle/>
          <a:p>
            <a:r>
              <a:rPr lang="en-US"/>
              <a:t>Matteo </a:t>
            </a:r>
            <a:r>
              <a:rPr lang="en-US" err="1"/>
              <a:t>Bleynat</a:t>
            </a:r>
            <a:endParaRPr lang="en-US"/>
          </a:p>
        </p:txBody>
      </p:sp>
      <p:pic>
        <p:nvPicPr>
          <p:cNvPr id="42" name="Picture Placeholder 41">
            <a:extLst>
              <a:ext uri="{FF2B5EF4-FFF2-40B4-BE49-F238E27FC236}">
                <a16:creationId xmlns:a16="http://schemas.microsoft.com/office/drawing/2014/main" id="{86BBDBE6-5C54-7D19-2054-0AA0994F7C25}"/>
              </a:ext>
            </a:extLst>
          </p:cNvPr>
          <p:cNvPicPr>
            <a:picLocks noGrp="1" noChangeAspect="1"/>
          </p:cNvPicPr>
          <p:nvPr>
            <p:ph type="pic" sz="quarter" idx="34"/>
          </p:nvPr>
        </p:nvPicPr>
        <p:blipFill>
          <a:blip r:embed="rId2">
            <a:extLst>
              <a:ext uri="{28A0092B-C50C-407E-A947-70E740481C1C}">
                <a14:useLocalDpi xmlns:a14="http://schemas.microsoft.com/office/drawing/2010/main" val="0"/>
              </a:ext>
            </a:extLst>
          </a:blip>
          <a:srcRect t="208" b="208"/>
          <a:stretch>
            <a:fillRect/>
          </a:stretch>
        </p:blipFill>
        <p:spPr>
          <a:xfrm flipH="1">
            <a:off x="1519034" y="1144307"/>
            <a:ext cx="1143001" cy="1139153"/>
          </a:xfrm>
          <a:prstGeom prst="rect">
            <a:avLst/>
          </a:prstGeom>
        </p:spPr>
      </p:pic>
      <p:sp>
        <p:nvSpPr>
          <p:cNvPr id="16" name="Text Placeholder 15">
            <a:extLst>
              <a:ext uri="{FF2B5EF4-FFF2-40B4-BE49-F238E27FC236}">
                <a16:creationId xmlns:a16="http://schemas.microsoft.com/office/drawing/2014/main" id="{B73C9720-6398-5FD4-BE49-EE9C3F2A34F3}"/>
              </a:ext>
            </a:extLst>
          </p:cNvPr>
          <p:cNvSpPr>
            <a:spLocks noGrp="1"/>
          </p:cNvSpPr>
          <p:nvPr>
            <p:ph type="body" sz="quarter" idx="35"/>
          </p:nvPr>
        </p:nvSpPr>
        <p:spPr>
          <a:xfrm>
            <a:off x="2770993" y="3638731"/>
            <a:ext cx="1809824" cy="935190"/>
          </a:xfrm>
        </p:spPr>
        <p:txBody>
          <a:bodyPr/>
          <a:lstStyle/>
          <a:p>
            <a:r>
              <a:rPr lang="en-US" dirty="0"/>
              <a:t>With the Group since 2024.</a:t>
            </a:r>
            <a:br>
              <a:rPr lang="en-US" dirty="0"/>
            </a:br>
            <a:r>
              <a:rPr lang="en-US" dirty="0"/>
              <a:t>Holds a BSc in environmental health from AUB, Lebanon; and an MBA ESCP Business School from ESA, Lebanon.</a:t>
            </a:r>
          </a:p>
        </p:txBody>
      </p:sp>
      <p:sp>
        <p:nvSpPr>
          <p:cNvPr id="17" name="Text Placeholder 16">
            <a:extLst>
              <a:ext uri="{FF2B5EF4-FFF2-40B4-BE49-F238E27FC236}">
                <a16:creationId xmlns:a16="http://schemas.microsoft.com/office/drawing/2014/main" id="{80A55D72-9557-1AD6-4E60-1A378A0B79BE}"/>
              </a:ext>
            </a:extLst>
          </p:cNvPr>
          <p:cNvSpPr>
            <a:spLocks noGrp="1"/>
          </p:cNvSpPr>
          <p:nvPr>
            <p:ph type="body" sz="quarter" idx="36"/>
          </p:nvPr>
        </p:nvSpPr>
        <p:spPr>
          <a:xfrm>
            <a:off x="9174038" y="3770926"/>
            <a:ext cx="1722194" cy="775983"/>
          </a:xfrm>
        </p:spPr>
        <p:txBody>
          <a:bodyPr/>
          <a:lstStyle/>
          <a:p>
            <a:r>
              <a:rPr lang="en-US" dirty="0"/>
              <a:t>With the Group since 2025.</a:t>
            </a:r>
            <a:br>
              <a:rPr lang="en-US" dirty="0"/>
            </a:br>
            <a:r>
              <a:rPr lang="en-US" dirty="0"/>
              <a:t>Holds an M.Sc. in Polymer Science and Technology from Istanbul Technical University, Türkiye.</a:t>
            </a:r>
          </a:p>
        </p:txBody>
      </p:sp>
      <p:sp>
        <p:nvSpPr>
          <p:cNvPr id="18" name="Text Placeholder 17">
            <a:extLst>
              <a:ext uri="{FF2B5EF4-FFF2-40B4-BE49-F238E27FC236}">
                <a16:creationId xmlns:a16="http://schemas.microsoft.com/office/drawing/2014/main" id="{B8CC52FE-B702-AFEF-AE53-204DD9091BBA}"/>
              </a:ext>
            </a:extLst>
          </p:cNvPr>
          <p:cNvSpPr>
            <a:spLocks noGrp="1"/>
          </p:cNvSpPr>
          <p:nvPr>
            <p:ph type="body" sz="quarter" idx="37"/>
          </p:nvPr>
        </p:nvSpPr>
        <p:spPr>
          <a:xfrm>
            <a:off x="2694775" y="5457495"/>
            <a:ext cx="1890134" cy="935190"/>
          </a:xfrm>
        </p:spPr>
        <p:txBody>
          <a:bodyPr/>
          <a:lstStyle/>
          <a:p>
            <a:r>
              <a:rPr lang="en-US"/>
              <a:t>With the Group since 2025.</a:t>
            </a:r>
            <a:br>
              <a:rPr lang="en-US"/>
            </a:br>
            <a:r>
              <a:rPr lang="en-US"/>
              <a:t>Holds a BS in Agricultural Engineering from USEK, Lebanon; and a minor in environmental resource management from Brandenburg University of Technology, Germany.</a:t>
            </a:r>
          </a:p>
        </p:txBody>
      </p:sp>
      <p:sp>
        <p:nvSpPr>
          <p:cNvPr id="19" name="Text Placeholder 18">
            <a:extLst>
              <a:ext uri="{FF2B5EF4-FFF2-40B4-BE49-F238E27FC236}">
                <a16:creationId xmlns:a16="http://schemas.microsoft.com/office/drawing/2014/main" id="{DB4A4BC1-2058-44CA-2511-7A16F63C1A5B}"/>
              </a:ext>
            </a:extLst>
          </p:cNvPr>
          <p:cNvSpPr>
            <a:spLocks noGrp="1"/>
          </p:cNvSpPr>
          <p:nvPr>
            <p:ph type="body" sz="quarter" idx="38"/>
          </p:nvPr>
        </p:nvSpPr>
        <p:spPr/>
        <p:txBody>
          <a:bodyPr/>
          <a:lstStyle/>
          <a:p>
            <a:r>
              <a:rPr lang="en-US"/>
              <a:t>Managing Director </a:t>
            </a:r>
            <a:br>
              <a:rPr lang="en-US"/>
            </a:br>
            <a:r>
              <a:rPr lang="en-US"/>
              <a:t>BCI UAE</a:t>
            </a:r>
          </a:p>
        </p:txBody>
      </p:sp>
      <p:sp>
        <p:nvSpPr>
          <p:cNvPr id="20" name="Text Placeholder 19">
            <a:extLst>
              <a:ext uri="{FF2B5EF4-FFF2-40B4-BE49-F238E27FC236}">
                <a16:creationId xmlns:a16="http://schemas.microsoft.com/office/drawing/2014/main" id="{8E071F56-6EEC-BED6-2107-35881161613C}"/>
              </a:ext>
            </a:extLst>
          </p:cNvPr>
          <p:cNvSpPr>
            <a:spLocks noGrp="1"/>
          </p:cNvSpPr>
          <p:nvPr>
            <p:ph type="body" sz="quarter" idx="39"/>
          </p:nvPr>
        </p:nvSpPr>
        <p:spPr>
          <a:xfrm>
            <a:off x="9174037" y="3311627"/>
            <a:ext cx="2061211" cy="329344"/>
          </a:xfrm>
        </p:spPr>
        <p:txBody>
          <a:bodyPr/>
          <a:lstStyle/>
          <a:p>
            <a:r>
              <a:rPr lang="en-US" dirty="0"/>
              <a:t>Director</a:t>
            </a:r>
            <a:br>
              <a:rPr lang="en-US" dirty="0"/>
            </a:br>
            <a:r>
              <a:rPr lang="en-US" dirty="0"/>
              <a:t>Business Development PU Systems Türkiye, EE and CA</a:t>
            </a:r>
          </a:p>
        </p:txBody>
      </p:sp>
      <p:sp>
        <p:nvSpPr>
          <p:cNvPr id="21" name="Text Placeholder 20">
            <a:extLst>
              <a:ext uri="{FF2B5EF4-FFF2-40B4-BE49-F238E27FC236}">
                <a16:creationId xmlns:a16="http://schemas.microsoft.com/office/drawing/2014/main" id="{7CB56C09-AC34-9FCC-23BE-DECA5634FD2E}"/>
              </a:ext>
            </a:extLst>
          </p:cNvPr>
          <p:cNvSpPr>
            <a:spLocks noGrp="1"/>
          </p:cNvSpPr>
          <p:nvPr>
            <p:ph type="body" sz="quarter" idx="40"/>
          </p:nvPr>
        </p:nvSpPr>
        <p:spPr>
          <a:xfrm>
            <a:off x="2694775" y="5157402"/>
            <a:ext cx="1809825" cy="329344"/>
          </a:xfrm>
        </p:spPr>
        <p:txBody>
          <a:bodyPr/>
          <a:lstStyle/>
          <a:p>
            <a:r>
              <a:rPr lang="en-US"/>
              <a:t>General Manager</a:t>
            </a:r>
            <a:br>
              <a:rPr lang="en-US"/>
            </a:br>
            <a:r>
              <a:rPr lang="en-US"/>
              <a:t>BCI Nigeria</a:t>
            </a:r>
          </a:p>
        </p:txBody>
      </p:sp>
      <p:sp>
        <p:nvSpPr>
          <p:cNvPr id="22" name="Text Placeholder 21">
            <a:extLst>
              <a:ext uri="{FF2B5EF4-FFF2-40B4-BE49-F238E27FC236}">
                <a16:creationId xmlns:a16="http://schemas.microsoft.com/office/drawing/2014/main" id="{060A5DF3-C2B4-F7A5-3644-2E5AC16E287C}"/>
              </a:ext>
            </a:extLst>
          </p:cNvPr>
          <p:cNvSpPr>
            <a:spLocks noGrp="1"/>
          </p:cNvSpPr>
          <p:nvPr>
            <p:ph type="body" sz="quarter" idx="41"/>
          </p:nvPr>
        </p:nvSpPr>
        <p:spPr/>
        <p:txBody>
          <a:bodyPr/>
          <a:lstStyle/>
          <a:p>
            <a:r>
              <a:rPr lang="en-US"/>
              <a:t>Mohamedali </a:t>
            </a:r>
            <a:r>
              <a:rPr lang="en-US" err="1"/>
              <a:t>Hodeib</a:t>
            </a:r>
            <a:r>
              <a:rPr lang="en-US"/>
              <a:t> </a:t>
            </a:r>
          </a:p>
        </p:txBody>
      </p:sp>
      <p:sp>
        <p:nvSpPr>
          <p:cNvPr id="23" name="Text Placeholder 22">
            <a:extLst>
              <a:ext uri="{FF2B5EF4-FFF2-40B4-BE49-F238E27FC236}">
                <a16:creationId xmlns:a16="http://schemas.microsoft.com/office/drawing/2014/main" id="{290802F4-C4D6-FA21-744F-A7ED2510539F}"/>
              </a:ext>
            </a:extLst>
          </p:cNvPr>
          <p:cNvSpPr>
            <a:spLocks noGrp="1"/>
          </p:cNvSpPr>
          <p:nvPr>
            <p:ph type="body" sz="quarter" idx="42"/>
          </p:nvPr>
        </p:nvSpPr>
        <p:spPr>
          <a:xfrm>
            <a:off x="9174037" y="3159471"/>
            <a:ext cx="1809825" cy="198774"/>
          </a:xfrm>
        </p:spPr>
        <p:txBody>
          <a:bodyPr/>
          <a:lstStyle/>
          <a:p>
            <a:r>
              <a:rPr lang="en-US"/>
              <a:t>Deniz Topuz </a:t>
            </a:r>
          </a:p>
        </p:txBody>
      </p:sp>
      <p:sp>
        <p:nvSpPr>
          <p:cNvPr id="24" name="Text Placeholder 23">
            <a:extLst>
              <a:ext uri="{FF2B5EF4-FFF2-40B4-BE49-F238E27FC236}">
                <a16:creationId xmlns:a16="http://schemas.microsoft.com/office/drawing/2014/main" id="{119DB89E-02DB-B7ED-D039-F2D3D84E66CE}"/>
              </a:ext>
            </a:extLst>
          </p:cNvPr>
          <p:cNvSpPr>
            <a:spLocks noGrp="1"/>
          </p:cNvSpPr>
          <p:nvPr>
            <p:ph type="body" sz="quarter" idx="43"/>
          </p:nvPr>
        </p:nvSpPr>
        <p:spPr>
          <a:xfrm>
            <a:off x="2694775" y="5005246"/>
            <a:ext cx="1809825" cy="198774"/>
          </a:xfrm>
        </p:spPr>
        <p:txBody>
          <a:bodyPr/>
          <a:lstStyle/>
          <a:p>
            <a:r>
              <a:rPr lang="en-US"/>
              <a:t>Badih </a:t>
            </a:r>
            <a:r>
              <a:rPr lang="en-US" err="1"/>
              <a:t>Hokayem</a:t>
            </a:r>
            <a:endParaRPr lang="en-US"/>
          </a:p>
        </p:txBody>
      </p:sp>
      <p:pic>
        <p:nvPicPr>
          <p:cNvPr id="52" name="Picture Placeholder 51">
            <a:extLst>
              <a:ext uri="{FF2B5EF4-FFF2-40B4-BE49-F238E27FC236}">
                <a16:creationId xmlns:a16="http://schemas.microsoft.com/office/drawing/2014/main" id="{A6D7066E-D454-650A-A3C1-F63679BA7FBD}"/>
              </a:ext>
            </a:extLst>
          </p:cNvPr>
          <p:cNvPicPr>
            <a:picLocks noGrp="1" noChangeAspect="1"/>
          </p:cNvPicPr>
          <p:nvPr>
            <p:ph type="pic" sz="quarter" idx="44"/>
          </p:nvPr>
        </p:nvPicPr>
        <p:blipFill>
          <a:blip r:embed="rId3">
            <a:extLst>
              <a:ext uri="{28A0092B-C50C-407E-A947-70E740481C1C}">
                <a14:useLocalDpi xmlns:a14="http://schemas.microsoft.com/office/drawing/2010/main" val="0"/>
              </a:ext>
            </a:extLst>
          </a:blip>
          <a:srcRect t="139" b="139"/>
          <a:stretch>
            <a:fillRect/>
          </a:stretch>
        </p:blipFill>
        <p:spPr>
          <a:xfrm>
            <a:off x="1517926" y="4860699"/>
            <a:ext cx="1143001" cy="1139153"/>
          </a:xfrm>
          <a:prstGeom prst="rect">
            <a:avLst/>
          </a:prstGeom>
        </p:spPr>
      </p:pic>
      <p:pic>
        <p:nvPicPr>
          <p:cNvPr id="50" name="Picture Placeholder 49">
            <a:extLst>
              <a:ext uri="{FF2B5EF4-FFF2-40B4-BE49-F238E27FC236}">
                <a16:creationId xmlns:a16="http://schemas.microsoft.com/office/drawing/2014/main" id="{2D602AA1-4534-A259-7CEA-CC1AB5432DAE}"/>
              </a:ext>
            </a:extLst>
          </p:cNvPr>
          <p:cNvPicPr>
            <a:picLocks noGrp="1" noChangeAspect="1"/>
          </p:cNvPicPr>
          <p:nvPr>
            <p:ph type="pic" sz="quarter" idx="45"/>
          </p:nvPr>
        </p:nvPicPr>
        <p:blipFill>
          <a:blip r:embed="rId4">
            <a:extLst>
              <a:ext uri="{28A0092B-C50C-407E-A947-70E740481C1C}">
                <a14:useLocalDpi xmlns:a14="http://schemas.microsoft.com/office/drawing/2010/main" val="0"/>
              </a:ext>
            </a:extLst>
          </a:blip>
          <a:srcRect t="139" b="139"/>
          <a:stretch>
            <a:fillRect/>
          </a:stretch>
        </p:blipFill>
        <p:spPr>
          <a:xfrm>
            <a:off x="8003113" y="3052095"/>
            <a:ext cx="1143001" cy="1139153"/>
          </a:xfrm>
          <a:prstGeom prst="rect">
            <a:avLst/>
          </a:prstGeom>
        </p:spPr>
      </p:pic>
      <p:pic>
        <p:nvPicPr>
          <p:cNvPr id="48" name="Picture Placeholder 47">
            <a:extLst>
              <a:ext uri="{FF2B5EF4-FFF2-40B4-BE49-F238E27FC236}">
                <a16:creationId xmlns:a16="http://schemas.microsoft.com/office/drawing/2014/main" id="{F4667697-E0EE-AA2D-8729-3EF35C31E45B}"/>
              </a:ext>
            </a:extLst>
          </p:cNvPr>
          <p:cNvPicPr>
            <a:picLocks noGrp="1" noChangeAspect="1"/>
          </p:cNvPicPr>
          <p:nvPr>
            <p:ph type="pic" sz="quarter" idx="46"/>
          </p:nvPr>
        </p:nvPicPr>
        <p:blipFill>
          <a:blip r:embed="rId5">
            <a:extLst>
              <a:ext uri="{28A0092B-C50C-407E-A947-70E740481C1C}">
                <a14:useLocalDpi xmlns:a14="http://schemas.microsoft.com/office/drawing/2010/main" val="0"/>
              </a:ext>
            </a:extLst>
          </a:blip>
          <a:srcRect t="139" b="139"/>
          <a:stretch>
            <a:fillRect/>
          </a:stretch>
        </p:blipFill>
        <p:spPr>
          <a:prstGeom prst="rect">
            <a:avLst/>
          </a:prstGeom>
        </p:spPr>
      </p:pic>
      <p:sp>
        <p:nvSpPr>
          <p:cNvPr id="29" name="Text Placeholder 28">
            <a:extLst>
              <a:ext uri="{FF2B5EF4-FFF2-40B4-BE49-F238E27FC236}">
                <a16:creationId xmlns:a16="http://schemas.microsoft.com/office/drawing/2014/main" id="{48D59428-F4F6-48C5-6048-746B89AFE0A2}"/>
              </a:ext>
            </a:extLst>
          </p:cNvPr>
          <p:cNvSpPr>
            <a:spLocks noGrp="1"/>
          </p:cNvSpPr>
          <p:nvPr>
            <p:ph type="body" sz="quarter" idx="48"/>
          </p:nvPr>
        </p:nvSpPr>
        <p:spPr>
          <a:xfrm>
            <a:off x="5980064" y="5489535"/>
            <a:ext cx="1470808" cy="935190"/>
          </a:xfrm>
        </p:spPr>
        <p:txBody>
          <a:bodyPr/>
          <a:lstStyle/>
          <a:p>
            <a:r>
              <a:rPr lang="en-US"/>
              <a:t>With the Group since 2021.</a:t>
            </a:r>
            <a:br>
              <a:rPr lang="en-US"/>
            </a:br>
            <a:r>
              <a:rPr lang="en-US"/>
              <a:t>Holds a BS in in Business Computing  from NDU, Lebanon and an EMBA from LAU, Lebanon. </a:t>
            </a:r>
          </a:p>
          <a:p>
            <a:endParaRPr lang="en-US"/>
          </a:p>
          <a:p>
            <a:endParaRPr lang="en-US"/>
          </a:p>
        </p:txBody>
      </p:sp>
      <p:sp>
        <p:nvSpPr>
          <p:cNvPr id="30" name="Text Placeholder 29">
            <a:extLst>
              <a:ext uri="{FF2B5EF4-FFF2-40B4-BE49-F238E27FC236}">
                <a16:creationId xmlns:a16="http://schemas.microsoft.com/office/drawing/2014/main" id="{D4335950-8DFB-A32A-55D5-1BCE273460A2}"/>
              </a:ext>
            </a:extLst>
          </p:cNvPr>
          <p:cNvSpPr>
            <a:spLocks noGrp="1"/>
          </p:cNvSpPr>
          <p:nvPr>
            <p:ph type="body" sz="quarter" idx="49"/>
          </p:nvPr>
        </p:nvSpPr>
        <p:spPr>
          <a:xfrm>
            <a:off x="9245605" y="5433779"/>
            <a:ext cx="1559514" cy="935190"/>
          </a:xfrm>
        </p:spPr>
        <p:txBody>
          <a:bodyPr/>
          <a:lstStyle/>
          <a:p>
            <a:r>
              <a:rPr lang="en-US"/>
              <a:t>With the Group since 2024</a:t>
            </a:r>
            <a:br>
              <a:rPr lang="en-US"/>
            </a:br>
            <a:r>
              <a:rPr lang="en-US"/>
              <a:t>Holds a BA in Business and Knowledge Management from Multimedia University, Malaysia and an MBA from INSEAD, France.  </a:t>
            </a:r>
          </a:p>
        </p:txBody>
      </p:sp>
      <p:sp>
        <p:nvSpPr>
          <p:cNvPr id="32" name="Text Placeholder 31">
            <a:extLst>
              <a:ext uri="{FF2B5EF4-FFF2-40B4-BE49-F238E27FC236}">
                <a16:creationId xmlns:a16="http://schemas.microsoft.com/office/drawing/2014/main" id="{AB665B55-84F5-B860-6815-5141657A7A6E}"/>
              </a:ext>
            </a:extLst>
          </p:cNvPr>
          <p:cNvSpPr>
            <a:spLocks noGrp="1"/>
          </p:cNvSpPr>
          <p:nvPr>
            <p:ph type="body" sz="quarter" idx="51"/>
          </p:nvPr>
        </p:nvSpPr>
        <p:spPr>
          <a:xfrm>
            <a:off x="5980063" y="5189442"/>
            <a:ext cx="1809825" cy="329344"/>
          </a:xfrm>
        </p:spPr>
        <p:txBody>
          <a:bodyPr/>
          <a:lstStyle/>
          <a:p>
            <a:r>
              <a:rPr lang="en-US"/>
              <a:t>Executive Manager</a:t>
            </a:r>
            <a:br>
              <a:rPr lang="en-US"/>
            </a:br>
            <a:r>
              <a:rPr lang="en-US"/>
              <a:t>Iraq</a:t>
            </a:r>
          </a:p>
        </p:txBody>
      </p:sp>
      <p:sp>
        <p:nvSpPr>
          <p:cNvPr id="33" name="Text Placeholder 32">
            <a:extLst>
              <a:ext uri="{FF2B5EF4-FFF2-40B4-BE49-F238E27FC236}">
                <a16:creationId xmlns:a16="http://schemas.microsoft.com/office/drawing/2014/main" id="{AC92DA04-2A8B-288B-3E53-A525B5D4B591}"/>
              </a:ext>
            </a:extLst>
          </p:cNvPr>
          <p:cNvSpPr>
            <a:spLocks noGrp="1"/>
          </p:cNvSpPr>
          <p:nvPr>
            <p:ph type="body" sz="quarter" idx="52"/>
          </p:nvPr>
        </p:nvSpPr>
        <p:spPr>
          <a:xfrm>
            <a:off x="9245604" y="5133686"/>
            <a:ext cx="1809825" cy="329344"/>
          </a:xfrm>
        </p:spPr>
        <p:txBody>
          <a:bodyPr/>
          <a:lstStyle/>
          <a:p>
            <a:r>
              <a:rPr lang="en-US"/>
              <a:t>Head of Strategy </a:t>
            </a:r>
            <a:br>
              <a:rPr lang="en-US"/>
            </a:br>
            <a:r>
              <a:rPr lang="en-US"/>
              <a:t>&amp; Chief of Staff </a:t>
            </a:r>
          </a:p>
        </p:txBody>
      </p:sp>
      <p:sp>
        <p:nvSpPr>
          <p:cNvPr id="35" name="Text Placeholder 34">
            <a:extLst>
              <a:ext uri="{FF2B5EF4-FFF2-40B4-BE49-F238E27FC236}">
                <a16:creationId xmlns:a16="http://schemas.microsoft.com/office/drawing/2014/main" id="{DD5A44BF-7865-50A4-08E7-9482AC7227CB}"/>
              </a:ext>
            </a:extLst>
          </p:cNvPr>
          <p:cNvSpPr>
            <a:spLocks noGrp="1"/>
          </p:cNvSpPr>
          <p:nvPr>
            <p:ph type="body" sz="quarter" idx="54"/>
          </p:nvPr>
        </p:nvSpPr>
        <p:spPr>
          <a:xfrm>
            <a:off x="5980063" y="5037286"/>
            <a:ext cx="1809825" cy="198774"/>
          </a:xfrm>
        </p:spPr>
        <p:txBody>
          <a:bodyPr/>
          <a:lstStyle/>
          <a:p>
            <a:r>
              <a:rPr lang="en-US"/>
              <a:t>Asaad Imad </a:t>
            </a:r>
          </a:p>
        </p:txBody>
      </p:sp>
      <p:sp>
        <p:nvSpPr>
          <p:cNvPr id="36" name="Text Placeholder 35">
            <a:extLst>
              <a:ext uri="{FF2B5EF4-FFF2-40B4-BE49-F238E27FC236}">
                <a16:creationId xmlns:a16="http://schemas.microsoft.com/office/drawing/2014/main" id="{A23D79FD-8C87-733C-CE03-D7B249474789}"/>
              </a:ext>
            </a:extLst>
          </p:cNvPr>
          <p:cNvSpPr>
            <a:spLocks noGrp="1"/>
          </p:cNvSpPr>
          <p:nvPr>
            <p:ph type="body" sz="quarter" idx="55"/>
          </p:nvPr>
        </p:nvSpPr>
        <p:spPr>
          <a:xfrm>
            <a:off x="9245604" y="4981530"/>
            <a:ext cx="1809825" cy="198774"/>
          </a:xfrm>
        </p:spPr>
        <p:txBody>
          <a:bodyPr/>
          <a:lstStyle/>
          <a:p>
            <a:r>
              <a:rPr lang="en-US"/>
              <a:t>Ahmad Bayan</a:t>
            </a:r>
          </a:p>
        </p:txBody>
      </p:sp>
      <p:pic>
        <p:nvPicPr>
          <p:cNvPr id="58" name="Picture Placeholder 57">
            <a:extLst>
              <a:ext uri="{FF2B5EF4-FFF2-40B4-BE49-F238E27FC236}">
                <a16:creationId xmlns:a16="http://schemas.microsoft.com/office/drawing/2014/main" id="{9551BF27-CF11-35D9-2F80-8527C5DA03D9}"/>
              </a:ext>
            </a:extLst>
          </p:cNvPr>
          <p:cNvPicPr>
            <a:picLocks noGrp="1" noChangeAspect="1"/>
          </p:cNvPicPr>
          <p:nvPr>
            <p:ph type="pic" sz="quarter" idx="56"/>
          </p:nvPr>
        </p:nvPicPr>
        <p:blipFill>
          <a:blip r:embed="rId6">
            <a:extLst>
              <a:ext uri="{28A0092B-C50C-407E-A947-70E740481C1C}">
                <a14:useLocalDpi xmlns:a14="http://schemas.microsoft.com/office/drawing/2010/main" val="0"/>
              </a:ext>
            </a:extLst>
          </a:blip>
          <a:srcRect t="139" b="139"/>
          <a:stretch>
            <a:fillRect/>
          </a:stretch>
        </p:blipFill>
        <p:spPr>
          <a:xfrm>
            <a:off x="8001973" y="4864242"/>
            <a:ext cx="1143001" cy="1139153"/>
          </a:xfrm>
          <a:prstGeom prst="rect">
            <a:avLst/>
          </a:prstGeom>
        </p:spPr>
      </p:pic>
      <p:pic>
        <p:nvPicPr>
          <p:cNvPr id="56" name="Picture Placeholder 55">
            <a:extLst>
              <a:ext uri="{FF2B5EF4-FFF2-40B4-BE49-F238E27FC236}">
                <a16:creationId xmlns:a16="http://schemas.microsoft.com/office/drawing/2014/main" id="{63D1DFC9-FD10-7468-925E-E45F49BCB1E6}"/>
              </a:ext>
            </a:extLst>
          </p:cNvPr>
          <p:cNvPicPr>
            <a:picLocks noGrp="1" noChangeAspect="1"/>
          </p:cNvPicPr>
          <p:nvPr>
            <p:ph type="pic" sz="quarter" idx="57"/>
          </p:nvPr>
        </p:nvPicPr>
        <p:blipFill>
          <a:blip r:embed="rId7">
            <a:extLst>
              <a:ext uri="{28A0092B-C50C-407E-A947-70E740481C1C}">
                <a14:useLocalDpi xmlns:a14="http://schemas.microsoft.com/office/drawing/2010/main" val="0"/>
              </a:ext>
            </a:extLst>
          </a:blip>
          <a:srcRect t="139" b="139"/>
          <a:stretch>
            <a:fillRect/>
          </a:stretch>
        </p:blipFill>
        <p:spPr>
          <a:xfrm flipH="1">
            <a:off x="4771968" y="4864861"/>
            <a:ext cx="1143001" cy="1139153"/>
          </a:xfrm>
          <a:prstGeom prst="rect">
            <a:avLst/>
          </a:prstGeom>
        </p:spPr>
      </p:pic>
      <p:sp>
        <p:nvSpPr>
          <p:cNvPr id="25" name="Text Placeholder 29">
            <a:extLst>
              <a:ext uri="{FF2B5EF4-FFF2-40B4-BE49-F238E27FC236}">
                <a16:creationId xmlns:a16="http://schemas.microsoft.com/office/drawing/2014/main" id="{A688633A-A1A4-6033-8ED0-0BEE5F14A842}"/>
              </a:ext>
            </a:extLst>
          </p:cNvPr>
          <p:cNvSpPr txBox="1">
            <a:spLocks/>
          </p:cNvSpPr>
          <p:nvPr/>
        </p:nvSpPr>
        <p:spPr>
          <a:xfrm>
            <a:off x="6062551" y="3618608"/>
            <a:ext cx="1559514" cy="935190"/>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ea typeface="+mn-lt"/>
                <a:cs typeface="+mn-lt"/>
              </a:rPr>
              <a:t>With the Group since 2024. Holds a BS in Chemical Engineering from Gazi University, Türkiye</a:t>
            </a:r>
            <a:r>
              <a:rPr lang="en-US" dirty="0"/>
              <a:t>  </a:t>
            </a:r>
          </a:p>
        </p:txBody>
      </p:sp>
      <p:sp>
        <p:nvSpPr>
          <p:cNvPr id="27" name="Text Placeholder 32">
            <a:extLst>
              <a:ext uri="{FF2B5EF4-FFF2-40B4-BE49-F238E27FC236}">
                <a16:creationId xmlns:a16="http://schemas.microsoft.com/office/drawing/2014/main" id="{0AE26012-D0FA-C696-0B1E-B8C003767606}"/>
              </a:ext>
            </a:extLst>
          </p:cNvPr>
          <p:cNvSpPr txBox="1">
            <a:spLocks/>
          </p:cNvSpPr>
          <p:nvPr/>
        </p:nvSpPr>
        <p:spPr>
          <a:xfrm>
            <a:off x="6062550" y="3321738"/>
            <a:ext cx="1809825" cy="329344"/>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925"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00" dirty="0">
                <a:ea typeface="+mn-lt"/>
                <a:cs typeface="+mn-lt"/>
              </a:rPr>
              <a:t>General Manager</a:t>
            </a:r>
            <a:br>
              <a:rPr lang="en-US" sz="900" dirty="0"/>
            </a:br>
            <a:r>
              <a:rPr lang="en-US" sz="900" dirty="0">
                <a:ea typeface="+mn-lt"/>
                <a:cs typeface="+mn-lt"/>
              </a:rPr>
              <a:t>BCI Türkiye </a:t>
            </a:r>
            <a:endParaRPr lang="en-US" dirty="0"/>
          </a:p>
          <a:p>
            <a:endParaRPr lang="en-US" sz="900" dirty="0"/>
          </a:p>
        </p:txBody>
      </p:sp>
      <p:sp>
        <p:nvSpPr>
          <p:cNvPr id="31" name="Text Placeholder 35">
            <a:extLst>
              <a:ext uri="{FF2B5EF4-FFF2-40B4-BE49-F238E27FC236}">
                <a16:creationId xmlns:a16="http://schemas.microsoft.com/office/drawing/2014/main" id="{3953D85A-8999-7323-66FC-239F00A7C3EA}"/>
              </a:ext>
            </a:extLst>
          </p:cNvPr>
          <p:cNvSpPr txBox="1">
            <a:spLocks/>
          </p:cNvSpPr>
          <p:nvPr/>
        </p:nvSpPr>
        <p:spPr>
          <a:xfrm>
            <a:off x="6062550" y="3169580"/>
            <a:ext cx="1754069" cy="477554"/>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050" kern="1200">
                <a:solidFill>
                  <a:schemeClr val="accent6"/>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8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900" kern="1200">
                <a:solidFill>
                  <a:srgbClr val="3338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ea typeface="+mj-lt"/>
                <a:cs typeface="+mj-lt"/>
              </a:rPr>
              <a:t>Fatih Karademir</a:t>
            </a:r>
            <a:endParaRPr lang="en-US" dirty="0"/>
          </a:p>
        </p:txBody>
      </p:sp>
      <p:pic>
        <p:nvPicPr>
          <p:cNvPr id="43" name="Picture Placeholder 42">
            <a:extLst>
              <a:ext uri="{FF2B5EF4-FFF2-40B4-BE49-F238E27FC236}">
                <a16:creationId xmlns:a16="http://schemas.microsoft.com/office/drawing/2014/main" id="{F670276A-D683-15A4-09D2-422E31CBD11B}"/>
              </a:ext>
            </a:extLst>
          </p:cNvPr>
          <p:cNvPicPr>
            <a:picLocks noGrp="1" noChangeAspect="1"/>
          </p:cNvPicPr>
          <p:nvPr>
            <p:ph type="pic" sz="quarter" idx="32"/>
          </p:nvPr>
        </p:nvPicPr>
        <p:blipFill>
          <a:blip r:embed="rId8">
            <a:extLst>
              <a:ext uri="{28A0092B-C50C-407E-A947-70E740481C1C}">
                <a14:useLocalDpi xmlns:a14="http://schemas.microsoft.com/office/drawing/2010/main" val="0"/>
              </a:ext>
            </a:extLst>
          </a:blip>
          <a:srcRect t="208" b="208"/>
          <a:stretch>
            <a:fillRect/>
          </a:stretch>
        </p:blipFill>
        <p:spPr>
          <a:prstGeom prst="rect">
            <a:avLst/>
          </a:prstGeom>
        </p:spPr>
      </p:pic>
      <p:pic>
        <p:nvPicPr>
          <p:cNvPr id="49" name="Picture Placeholder 48">
            <a:extLst>
              <a:ext uri="{FF2B5EF4-FFF2-40B4-BE49-F238E27FC236}">
                <a16:creationId xmlns:a16="http://schemas.microsoft.com/office/drawing/2014/main" id="{8410A0C7-35E1-B002-7166-6D2CA94BA333}"/>
              </a:ext>
            </a:extLst>
          </p:cNvPr>
          <p:cNvPicPr>
            <a:picLocks noGrp="1" noChangeAspect="1"/>
          </p:cNvPicPr>
          <p:nvPr>
            <p:ph type="pic" sz="quarter" idx="30"/>
          </p:nvPr>
        </p:nvPicPr>
        <p:blipFill>
          <a:blip r:embed="rId9">
            <a:extLst>
              <a:ext uri="{28A0092B-C50C-407E-A947-70E740481C1C}">
                <a14:useLocalDpi xmlns:a14="http://schemas.microsoft.com/office/drawing/2010/main" val="0"/>
              </a:ext>
            </a:extLst>
          </a:blip>
          <a:srcRect t="168" b="168"/>
          <a:stretch/>
        </p:blipFill>
        <p:spPr>
          <a:prstGeom prst="rect">
            <a:avLst/>
          </a:prstGeom>
        </p:spPr>
      </p:pic>
      <p:pic>
        <p:nvPicPr>
          <p:cNvPr id="55" name="Picture Placeholder 48">
            <a:extLst>
              <a:ext uri="{FF2B5EF4-FFF2-40B4-BE49-F238E27FC236}">
                <a16:creationId xmlns:a16="http://schemas.microsoft.com/office/drawing/2014/main" id="{50237281-BF34-016E-732F-7D18D7054C08}"/>
              </a:ext>
            </a:extLst>
          </p:cNvPr>
          <p:cNvPicPr>
            <a:picLocks noChangeAspect="1"/>
          </p:cNvPicPr>
          <p:nvPr/>
        </p:nvPicPr>
        <p:blipFill>
          <a:blip r:embed="rId10">
            <a:extLst>
              <a:ext uri="{28A0092B-C50C-407E-A947-70E740481C1C}">
                <a14:useLocalDpi xmlns:a14="http://schemas.microsoft.com/office/drawing/2010/main" val="0"/>
              </a:ext>
            </a:extLst>
          </a:blip>
          <a:srcRect t="168" b="168"/>
          <a:stretch/>
        </p:blipFill>
        <p:spPr>
          <a:xfrm>
            <a:off x="4750183" y="3049031"/>
            <a:ext cx="1143001" cy="1139153"/>
          </a:xfrm>
          <a:prstGeom prst="rect">
            <a:avLst/>
          </a:prstGeom>
        </p:spPr>
      </p:pic>
    </p:spTree>
    <p:extLst>
      <p:ext uri="{BB962C8B-B14F-4D97-AF65-F5344CB8AC3E}">
        <p14:creationId xmlns:p14="http://schemas.microsoft.com/office/powerpoint/2010/main" val="1438369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A1F9D-2C8A-DB0B-5C9E-66019ED5F962}"/>
            </a:ext>
          </a:extLst>
        </p:cNvPr>
        <p:cNvGrpSpPr/>
        <p:nvPr/>
      </p:nvGrpSpPr>
      <p:grpSpPr>
        <a:xfrm>
          <a:off x="0" y="0"/>
          <a:ext cx="0" cy="0"/>
          <a:chOff x="0" y="0"/>
          <a:chExt cx="0" cy="0"/>
        </a:xfrm>
      </p:grpSpPr>
      <p:pic>
        <p:nvPicPr>
          <p:cNvPr id="27" name="Picture Placeholder 26" descr="A person in a suit&#10;&#10;AI-generated content may be incorrect.">
            <a:extLst>
              <a:ext uri="{FF2B5EF4-FFF2-40B4-BE49-F238E27FC236}">
                <a16:creationId xmlns:a16="http://schemas.microsoft.com/office/drawing/2014/main" id="{4CE64C43-FB74-B63C-7CDB-E41AB5FC3E35}"/>
              </a:ext>
            </a:extLst>
          </p:cNvPr>
          <p:cNvPicPr>
            <a:picLocks noGrp="1" noChangeAspect="1"/>
          </p:cNvPicPr>
          <p:nvPr>
            <p:ph type="pic" sz="quarter" idx="45"/>
          </p:nvPr>
        </p:nvPicPr>
        <p:blipFill>
          <a:blip r:embed="rId2"/>
          <a:srcRect l="5192" r="5192"/>
          <a:stretch/>
        </p:blipFill>
        <p:spPr>
          <a:prstGeom prst="rect">
            <a:avLst/>
          </a:prstGeom>
        </p:spPr>
      </p:pic>
      <p:sp>
        <p:nvSpPr>
          <p:cNvPr id="2" name="Title 1">
            <a:extLst>
              <a:ext uri="{FF2B5EF4-FFF2-40B4-BE49-F238E27FC236}">
                <a16:creationId xmlns:a16="http://schemas.microsoft.com/office/drawing/2014/main" id="{CE253B09-9937-3EAE-7728-CAA28C19DCC6}"/>
              </a:ext>
            </a:extLst>
          </p:cNvPr>
          <p:cNvSpPr>
            <a:spLocks noGrp="1"/>
          </p:cNvSpPr>
          <p:nvPr>
            <p:ph type="ctrTitle"/>
          </p:nvPr>
        </p:nvSpPr>
        <p:spPr/>
        <p:txBody>
          <a:bodyPr/>
          <a:lstStyle/>
          <a:p>
            <a:r>
              <a:rPr lang="en-US"/>
              <a:t>LEADERSHIP &amp; TEAMS - Group Management Team</a:t>
            </a:r>
          </a:p>
        </p:txBody>
      </p:sp>
      <p:sp>
        <p:nvSpPr>
          <p:cNvPr id="3" name="Subtitle 2">
            <a:extLst>
              <a:ext uri="{FF2B5EF4-FFF2-40B4-BE49-F238E27FC236}">
                <a16:creationId xmlns:a16="http://schemas.microsoft.com/office/drawing/2014/main" id="{10C4FB27-DD2D-ECDE-A4B6-E203B89C1B2D}"/>
              </a:ext>
            </a:extLst>
          </p:cNvPr>
          <p:cNvSpPr>
            <a:spLocks noGrp="1"/>
          </p:cNvSpPr>
          <p:nvPr>
            <p:ph type="subTitle" idx="1"/>
          </p:nvPr>
        </p:nvSpPr>
        <p:spPr/>
        <p:txBody>
          <a:bodyPr/>
          <a:lstStyle/>
          <a:p>
            <a:r>
              <a:rPr lang="en-US"/>
              <a:t>A unique blend of industry veterans and emerging leaders sharing a passion for BCI's slogan: </a:t>
            </a:r>
            <a:r>
              <a:rPr lang="en-US">
                <a:solidFill>
                  <a:schemeClr val="accent3"/>
                </a:solidFill>
              </a:rPr>
              <a:t>A Partner for Life</a:t>
            </a:r>
          </a:p>
        </p:txBody>
      </p:sp>
      <p:sp>
        <p:nvSpPr>
          <p:cNvPr id="4" name="Text Placeholder 3">
            <a:extLst>
              <a:ext uri="{FF2B5EF4-FFF2-40B4-BE49-F238E27FC236}">
                <a16:creationId xmlns:a16="http://schemas.microsoft.com/office/drawing/2014/main" id="{030AED04-9AEF-14BA-8BC9-7FB83F43FBFF}"/>
              </a:ext>
            </a:extLst>
          </p:cNvPr>
          <p:cNvSpPr>
            <a:spLocks noGrp="1"/>
          </p:cNvSpPr>
          <p:nvPr>
            <p:ph type="body" sz="quarter" idx="12"/>
          </p:nvPr>
        </p:nvSpPr>
        <p:spPr>
          <a:xfrm>
            <a:off x="2770992" y="1846110"/>
            <a:ext cx="1549547" cy="935190"/>
          </a:xfrm>
        </p:spPr>
        <p:txBody>
          <a:bodyPr/>
          <a:lstStyle/>
          <a:p>
            <a:r>
              <a:rPr lang="en-US" dirty="0"/>
              <a:t>With the Group since 2012.</a:t>
            </a:r>
            <a:br>
              <a:rPr lang="en-US" dirty="0"/>
            </a:br>
            <a:r>
              <a:rPr lang="en-US" dirty="0"/>
              <a:t>Holds a BS in Marketing and Management from LAU, Lebanon.</a:t>
            </a:r>
          </a:p>
        </p:txBody>
      </p:sp>
      <p:sp>
        <p:nvSpPr>
          <p:cNvPr id="5" name="Text Placeholder 4">
            <a:extLst>
              <a:ext uri="{FF2B5EF4-FFF2-40B4-BE49-F238E27FC236}">
                <a16:creationId xmlns:a16="http://schemas.microsoft.com/office/drawing/2014/main" id="{63797FEF-92BE-C9E8-68BE-F1803BB53BC6}"/>
              </a:ext>
            </a:extLst>
          </p:cNvPr>
          <p:cNvSpPr>
            <a:spLocks noGrp="1"/>
          </p:cNvSpPr>
          <p:nvPr>
            <p:ph type="body" sz="quarter" idx="18"/>
          </p:nvPr>
        </p:nvSpPr>
        <p:spPr>
          <a:xfrm>
            <a:off x="6005232" y="1731810"/>
            <a:ext cx="1591907" cy="935190"/>
          </a:xfrm>
        </p:spPr>
        <p:txBody>
          <a:bodyPr/>
          <a:lstStyle/>
          <a:p>
            <a:r>
              <a:rPr lang="en-US"/>
              <a:t>With the Group since 2016.</a:t>
            </a:r>
            <a:br>
              <a:rPr lang="en-US"/>
            </a:br>
            <a:r>
              <a:rPr lang="en-US"/>
              <a:t>Holds a BA in Human Resources from Sydney University,  Australia. Attended Exec. Ed. courses at AIF</a:t>
            </a:r>
          </a:p>
        </p:txBody>
      </p:sp>
      <p:sp>
        <p:nvSpPr>
          <p:cNvPr id="6" name="Text Placeholder 5">
            <a:extLst>
              <a:ext uri="{FF2B5EF4-FFF2-40B4-BE49-F238E27FC236}">
                <a16:creationId xmlns:a16="http://schemas.microsoft.com/office/drawing/2014/main" id="{33192F8D-48DA-F630-97A1-C31172222D29}"/>
              </a:ext>
            </a:extLst>
          </p:cNvPr>
          <p:cNvSpPr>
            <a:spLocks noGrp="1"/>
          </p:cNvSpPr>
          <p:nvPr>
            <p:ph type="body" sz="quarter" idx="24"/>
          </p:nvPr>
        </p:nvSpPr>
        <p:spPr/>
        <p:txBody>
          <a:bodyPr/>
          <a:lstStyle/>
          <a:p>
            <a:r>
              <a:rPr lang="en-US"/>
              <a:t>With the Group since 2007.</a:t>
            </a:r>
            <a:br>
              <a:rPr lang="en-US"/>
            </a:br>
            <a:r>
              <a:rPr lang="en-US"/>
              <a:t>Holds a M.Sc. in industrial Electronics, from National Polytechnic University, Armenia.</a:t>
            </a:r>
          </a:p>
        </p:txBody>
      </p:sp>
      <p:sp>
        <p:nvSpPr>
          <p:cNvPr id="7" name="Text Placeholder 6">
            <a:extLst>
              <a:ext uri="{FF2B5EF4-FFF2-40B4-BE49-F238E27FC236}">
                <a16:creationId xmlns:a16="http://schemas.microsoft.com/office/drawing/2014/main" id="{FD861681-DA67-9C44-6A8C-0A8ACDD0A048}"/>
              </a:ext>
            </a:extLst>
          </p:cNvPr>
          <p:cNvSpPr>
            <a:spLocks noGrp="1"/>
          </p:cNvSpPr>
          <p:nvPr>
            <p:ph type="body" sz="quarter" idx="13"/>
          </p:nvPr>
        </p:nvSpPr>
        <p:spPr>
          <a:xfrm>
            <a:off x="2770992" y="1431717"/>
            <a:ext cx="2262018" cy="439016"/>
          </a:xfrm>
        </p:spPr>
        <p:txBody>
          <a:bodyPr/>
          <a:lstStyle/>
          <a:p>
            <a:r>
              <a:rPr lang="en-US" dirty="0">
                <a:solidFill>
                  <a:schemeClr val="accent3"/>
                </a:solidFill>
              </a:rPr>
              <a:t>Senior Manager</a:t>
            </a:r>
            <a:br>
              <a:rPr lang="en-US" dirty="0">
                <a:solidFill>
                  <a:schemeClr val="accent3"/>
                </a:solidFill>
              </a:rPr>
            </a:br>
            <a:r>
              <a:rPr lang="en-US" dirty="0">
                <a:solidFill>
                  <a:schemeClr val="accent3"/>
                </a:solidFill>
              </a:rPr>
              <a:t>Business Development </a:t>
            </a:r>
            <a:br>
              <a:rPr lang="en-US" dirty="0">
                <a:solidFill>
                  <a:schemeClr val="accent3"/>
                </a:solidFill>
              </a:rPr>
            </a:br>
            <a:r>
              <a:rPr lang="en-US" dirty="0">
                <a:solidFill>
                  <a:schemeClr val="accent3"/>
                </a:solidFill>
              </a:rPr>
              <a:t>&amp; Key Accounts</a:t>
            </a:r>
          </a:p>
        </p:txBody>
      </p:sp>
      <p:sp>
        <p:nvSpPr>
          <p:cNvPr id="8" name="Text Placeholder 7">
            <a:extLst>
              <a:ext uri="{FF2B5EF4-FFF2-40B4-BE49-F238E27FC236}">
                <a16:creationId xmlns:a16="http://schemas.microsoft.com/office/drawing/2014/main" id="{78E1D4E8-00AA-BBA0-2B19-309AFE8A9559}"/>
              </a:ext>
            </a:extLst>
          </p:cNvPr>
          <p:cNvSpPr>
            <a:spLocks noGrp="1"/>
          </p:cNvSpPr>
          <p:nvPr>
            <p:ph type="body" sz="quarter" idx="19"/>
          </p:nvPr>
        </p:nvSpPr>
        <p:spPr/>
        <p:txBody>
          <a:bodyPr/>
          <a:lstStyle/>
          <a:p>
            <a:r>
              <a:rPr lang="en-US">
                <a:solidFill>
                  <a:schemeClr val="accent3"/>
                </a:solidFill>
              </a:rPr>
              <a:t>Senior Manager</a:t>
            </a:r>
            <a:br>
              <a:rPr lang="en-US">
                <a:solidFill>
                  <a:schemeClr val="accent3"/>
                </a:solidFill>
              </a:rPr>
            </a:br>
            <a:r>
              <a:rPr lang="en-US">
                <a:solidFill>
                  <a:schemeClr val="accent3"/>
                </a:solidFill>
              </a:rPr>
              <a:t>Human Resources</a:t>
            </a:r>
          </a:p>
        </p:txBody>
      </p:sp>
      <p:sp>
        <p:nvSpPr>
          <p:cNvPr id="9" name="Text Placeholder 8">
            <a:extLst>
              <a:ext uri="{FF2B5EF4-FFF2-40B4-BE49-F238E27FC236}">
                <a16:creationId xmlns:a16="http://schemas.microsoft.com/office/drawing/2014/main" id="{299BD50F-29C1-C8D4-9600-9AC3924C8B42}"/>
              </a:ext>
            </a:extLst>
          </p:cNvPr>
          <p:cNvSpPr>
            <a:spLocks noGrp="1"/>
          </p:cNvSpPr>
          <p:nvPr>
            <p:ph type="body" sz="quarter" idx="25"/>
          </p:nvPr>
        </p:nvSpPr>
        <p:spPr/>
        <p:txBody>
          <a:bodyPr/>
          <a:lstStyle/>
          <a:p>
            <a:r>
              <a:rPr lang="en-US">
                <a:solidFill>
                  <a:schemeClr val="accent3"/>
                </a:solidFill>
              </a:rPr>
              <a:t>Senior Manager</a:t>
            </a:r>
            <a:br>
              <a:rPr lang="en-US">
                <a:solidFill>
                  <a:schemeClr val="accent3"/>
                </a:solidFill>
              </a:rPr>
            </a:br>
            <a:r>
              <a:rPr lang="en-US">
                <a:solidFill>
                  <a:schemeClr val="accent3"/>
                </a:solidFill>
              </a:rPr>
              <a:t>Engineering &amp; Capex</a:t>
            </a:r>
          </a:p>
        </p:txBody>
      </p:sp>
      <p:sp>
        <p:nvSpPr>
          <p:cNvPr id="10" name="Text Placeholder 9">
            <a:extLst>
              <a:ext uri="{FF2B5EF4-FFF2-40B4-BE49-F238E27FC236}">
                <a16:creationId xmlns:a16="http://schemas.microsoft.com/office/drawing/2014/main" id="{FD27F2F4-584C-A582-1C49-080191B0EFD4}"/>
              </a:ext>
            </a:extLst>
          </p:cNvPr>
          <p:cNvSpPr>
            <a:spLocks noGrp="1"/>
          </p:cNvSpPr>
          <p:nvPr>
            <p:ph type="body" sz="quarter" idx="10"/>
          </p:nvPr>
        </p:nvSpPr>
        <p:spPr/>
        <p:txBody>
          <a:bodyPr/>
          <a:lstStyle/>
          <a:p>
            <a:r>
              <a:rPr lang="en-US">
                <a:solidFill>
                  <a:schemeClr val="accent3"/>
                </a:solidFill>
              </a:rPr>
              <a:t>Rula </a:t>
            </a:r>
            <a:r>
              <a:rPr lang="en-US" err="1">
                <a:solidFill>
                  <a:schemeClr val="accent3"/>
                </a:solidFill>
              </a:rPr>
              <a:t>Jubayli</a:t>
            </a:r>
            <a:endParaRPr lang="en-US">
              <a:solidFill>
                <a:schemeClr val="accent3"/>
              </a:solidFill>
            </a:endParaRPr>
          </a:p>
        </p:txBody>
      </p:sp>
      <p:sp>
        <p:nvSpPr>
          <p:cNvPr id="11" name="Text Placeholder 10">
            <a:extLst>
              <a:ext uri="{FF2B5EF4-FFF2-40B4-BE49-F238E27FC236}">
                <a16:creationId xmlns:a16="http://schemas.microsoft.com/office/drawing/2014/main" id="{79F0D04B-8321-53C2-8C15-B2AF19E1624A}"/>
              </a:ext>
            </a:extLst>
          </p:cNvPr>
          <p:cNvSpPr>
            <a:spLocks noGrp="1"/>
          </p:cNvSpPr>
          <p:nvPr>
            <p:ph type="body" sz="quarter" idx="17"/>
          </p:nvPr>
        </p:nvSpPr>
        <p:spPr/>
        <p:txBody>
          <a:bodyPr/>
          <a:lstStyle/>
          <a:p>
            <a:r>
              <a:rPr lang="en-US">
                <a:solidFill>
                  <a:schemeClr val="accent3"/>
                </a:solidFill>
              </a:rPr>
              <a:t>Abdallah Makhoul</a:t>
            </a:r>
          </a:p>
        </p:txBody>
      </p:sp>
      <p:sp>
        <p:nvSpPr>
          <p:cNvPr id="12" name="Text Placeholder 11">
            <a:extLst>
              <a:ext uri="{FF2B5EF4-FFF2-40B4-BE49-F238E27FC236}">
                <a16:creationId xmlns:a16="http://schemas.microsoft.com/office/drawing/2014/main" id="{E771F914-2880-22B4-6308-525686153402}"/>
              </a:ext>
            </a:extLst>
          </p:cNvPr>
          <p:cNvSpPr>
            <a:spLocks noGrp="1"/>
          </p:cNvSpPr>
          <p:nvPr>
            <p:ph type="body" sz="quarter" idx="23"/>
          </p:nvPr>
        </p:nvSpPr>
        <p:spPr/>
        <p:txBody>
          <a:bodyPr/>
          <a:lstStyle/>
          <a:p>
            <a:r>
              <a:rPr lang="en-US">
                <a:solidFill>
                  <a:schemeClr val="accent3"/>
                </a:solidFill>
              </a:rPr>
              <a:t>Ohans Iskanian </a:t>
            </a:r>
          </a:p>
        </p:txBody>
      </p:sp>
      <p:pic>
        <p:nvPicPr>
          <p:cNvPr id="46" name="Picture Placeholder 45">
            <a:extLst>
              <a:ext uri="{FF2B5EF4-FFF2-40B4-BE49-F238E27FC236}">
                <a16:creationId xmlns:a16="http://schemas.microsoft.com/office/drawing/2014/main" id="{AF5E10EA-84E6-B97E-1588-6625BA64DD2F}"/>
              </a:ext>
            </a:extLst>
          </p:cNvPr>
          <p:cNvPicPr>
            <a:picLocks noGrp="1" noChangeAspect="1"/>
          </p:cNvPicPr>
          <p:nvPr>
            <p:ph type="pic" sz="quarter" idx="30"/>
          </p:nvPr>
        </p:nvPicPr>
        <p:blipFill>
          <a:blip r:embed="rId3">
            <a:extLst>
              <a:ext uri="{28A0092B-C50C-407E-A947-70E740481C1C}">
                <a14:useLocalDpi xmlns:a14="http://schemas.microsoft.com/office/drawing/2010/main" val="0"/>
              </a:ext>
            </a:extLst>
          </a:blip>
          <a:srcRect t="168" b="168"/>
          <a:stretch/>
        </p:blipFill>
        <p:spPr>
          <a:prstGeom prst="rect">
            <a:avLst/>
          </a:prstGeom>
        </p:spPr>
      </p:pic>
      <p:pic>
        <p:nvPicPr>
          <p:cNvPr id="44" name="Picture Placeholder 43">
            <a:extLst>
              <a:ext uri="{FF2B5EF4-FFF2-40B4-BE49-F238E27FC236}">
                <a16:creationId xmlns:a16="http://schemas.microsoft.com/office/drawing/2014/main" id="{E27FB648-B5F3-7531-A66A-3612A1DAB774}"/>
              </a:ext>
            </a:extLst>
          </p:cNvPr>
          <p:cNvPicPr>
            <a:picLocks noGrp="1" noChangeAspect="1"/>
          </p:cNvPicPr>
          <p:nvPr>
            <p:ph type="pic" sz="quarter" idx="32"/>
          </p:nvPr>
        </p:nvPicPr>
        <p:blipFill>
          <a:blip r:embed="rId4">
            <a:extLst>
              <a:ext uri="{28A0092B-C50C-407E-A947-70E740481C1C}">
                <a14:useLocalDpi xmlns:a14="http://schemas.microsoft.com/office/drawing/2010/main" val="0"/>
              </a:ext>
            </a:extLst>
          </a:blip>
          <a:srcRect t="168" b="168"/>
          <a:stretch/>
        </p:blipFill>
        <p:spPr>
          <a:prstGeom prst="rect">
            <a:avLst/>
          </a:prstGeom>
        </p:spPr>
      </p:pic>
      <p:pic>
        <p:nvPicPr>
          <p:cNvPr id="42" name="Picture Placeholder 41">
            <a:extLst>
              <a:ext uri="{FF2B5EF4-FFF2-40B4-BE49-F238E27FC236}">
                <a16:creationId xmlns:a16="http://schemas.microsoft.com/office/drawing/2014/main" id="{0F24FC7D-869B-B0AD-CD50-8DBEF665BD1C}"/>
              </a:ext>
            </a:extLst>
          </p:cNvPr>
          <p:cNvPicPr>
            <a:picLocks noGrp="1" noChangeAspect="1"/>
          </p:cNvPicPr>
          <p:nvPr>
            <p:ph type="pic" sz="quarter" idx="34"/>
          </p:nvPr>
        </p:nvPicPr>
        <p:blipFill>
          <a:blip r:embed="rId5">
            <a:extLst>
              <a:ext uri="{28A0092B-C50C-407E-A947-70E740481C1C}">
                <a14:useLocalDpi xmlns:a14="http://schemas.microsoft.com/office/drawing/2010/main" val="0"/>
              </a:ext>
            </a:extLst>
          </a:blip>
          <a:srcRect t="168" b="168"/>
          <a:stretch/>
        </p:blipFill>
        <p:spPr>
          <a:prstGeom prst="rect">
            <a:avLst/>
          </a:prstGeom>
        </p:spPr>
      </p:pic>
      <p:sp>
        <p:nvSpPr>
          <p:cNvPr id="16" name="Text Placeholder 15">
            <a:extLst>
              <a:ext uri="{FF2B5EF4-FFF2-40B4-BE49-F238E27FC236}">
                <a16:creationId xmlns:a16="http://schemas.microsoft.com/office/drawing/2014/main" id="{A40AD67B-C11D-BBFC-F9EC-C5222FBBAE12}"/>
              </a:ext>
            </a:extLst>
          </p:cNvPr>
          <p:cNvSpPr>
            <a:spLocks noGrp="1"/>
          </p:cNvSpPr>
          <p:nvPr>
            <p:ph type="body" sz="quarter" idx="35"/>
          </p:nvPr>
        </p:nvSpPr>
        <p:spPr>
          <a:xfrm>
            <a:off x="2770993" y="3753031"/>
            <a:ext cx="1503827" cy="935190"/>
          </a:xfrm>
        </p:spPr>
        <p:txBody>
          <a:bodyPr/>
          <a:lstStyle/>
          <a:p>
            <a:r>
              <a:rPr lang="en-US"/>
              <a:t>With the Group since 2016</a:t>
            </a:r>
            <a:br>
              <a:rPr lang="en-US"/>
            </a:br>
            <a:r>
              <a:rPr lang="en-US"/>
              <a:t>Holds a Diploma in Chemistry, Materials Science, and Biotechnology from Istituto </a:t>
            </a:r>
            <a:r>
              <a:rPr lang="en-US" err="1"/>
              <a:t>Tecnico</a:t>
            </a:r>
            <a:r>
              <a:rPr lang="en-US"/>
              <a:t> </a:t>
            </a:r>
            <a:r>
              <a:rPr lang="en-US" err="1"/>
              <a:t>Industriale</a:t>
            </a:r>
            <a:r>
              <a:rPr lang="en-US"/>
              <a:t> Varese, Italy.</a:t>
            </a:r>
          </a:p>
        </p:txBody>
      </p:sp>
      <p:sp>
        <p:nvSpPr>
          <p:cNvPr id="17" name="Text Placeholder 16">
            <a:extLst>
              <a:ext uri="{FF2B5EF4-FFF2-40B4-BE49-F238E27FC236}">
                <a16:creationId xmlns:a16="http://schemas.microsoft.com/office/drawing/2014/main" id="{BD8DFA5B-1390-812A-F4CC-1BD0B509B6E5}"/>
              </a:ext>
            </a:extLst>
          </p:cNvPr>
          <p:cNvSpPr>
            <a:spLocks noGrp="1"/>
          </p:cNvSpPr>
          <p:nvPr>
            <p:ph type="body" sz="quarter" idx="36"/>
          </p:nvPr>
        </p:nvSpPr>
        <p:spPr>
          <a:xfrm>
            <a:off x="6005231" y="3637683"/>
            <a:ext cx="1722194" cy="775983"/>
          </a:xfrm>
        </p:spPr>
        <p:txBody>
          <a:bodyPr/>
          <a:lstStyle/>
          <a:p>
            <a:r>
              <a:rPr lang="en-US"/>
              <a:t>With the Group since 2006.</a:t>
            </a:r>
            <a:br>
              <a:rPr lang="en-US"/>
            </a:br>
            <a:r>
              <a:rPr lang="en-US"/>
              <a:t>Holds a BS in Chemical Engineering from Colegio San Agustin-Bacolod, Philippines.</a:t>
            </a:r>
          </a:p>
        </p:txBody>
      </p:sp>
      <p:sp>
        <p:nvSpPr>
          <p:cNvPr id="18" name="Text Placeholder 17">
            <a:extLst>
              <a:ext uri="{FF2B5EF4-FFF2-40B4-BE49-F238E27FC236}">
                <a16:creationId xmlns:a16="http://schemas.microsoft.com/office/drawing/2014/main" id="{A188C933-961B-34D7-9EDD-47F0F59DD98A}"/>
              </a:ext>
            </a:extLst>
          </p:cNvPr>
          <p:cNvSpPr>
            <a:spLocks noGrp="1"/>
          </p:cNvSpPr>
          <p:nvPr>
            <p:ph type="body" sz="quarter" idx="37"/>
          </p:nvPr>
        </p:nvSpPr>
        <p:spPr>
          <a:xfrm>
            <a:off x="9224310" y="3638731"/>
            <a:ext cx="1890134" cy="935190"/>
          </a:xfrm>
        </p:spPr>
        <p:txBody>
          <a:bodyPr/>
          <a:lstStyle/>
          <a:p>
            <a:r>
              <a:rPr lang="en-US"/>
              <a:t>With the Group since 2014.</a:t>
            </a:r>
            <a:br>
              <a:rPr lang="en-US"/>
            </a:br>
            <a:r>
              <a:rPr lang="en-US"/>
              <a:t>Holds an MBA from Sagesse University, Lebanon. </a:t>
            </a:r>
            <a:br>
              <a:rPr lang="en-US"/>
            </a:br>
            <a:r>
              <a:rPr lang="en-US"/>
              <a:t>Attended Exec. Ed. courses at AIF</a:t>
            </a:r>
          </a:p>
        </p:txBody>
      </p:sp>
      <p:sp>
        <p:nvSpPr>
          <p:cNvPr id="19" name="Text Placeholder 18">
            <a:extLst>
              <a:ext uri="{FF2B5EF4-FFF2-40B4-BE49-F238E27FC236}">
                <a16:creationId xmlns:a16="http://schemas.microsoft.com/office/drawing/2014/main" id="{200407A8-F318-58A1-CB8A-07759D06B3DA}"/>
              </a:ext>
            </a:extLst>
          </p:cNvPr>
          <p:cNvSpPr>
            <a:spLocks noGrp="1"/>
          </p:cNvSpPr>
          <p:nvPr>
            <p:ph type="body" sz="quarter" idx="38"/>
          </p:nvPr>
        </p:nvSpPr>
        <p:spPr>
          <a:xfrm>
            <a:off x="2770992" y="3338638"/>
            <a:ext cx="2098188" cy="329344"/>
          </a:xfrm>
        </p:spPr>
        <p:txBody>
          <a:bodyPr/>
          <a:lstStyle/>
          <a:p>
            <a:r>
              <a:rPr lang="en-US">
                <a:solidFill>
                  <a:schemeClr val="accent3"/>
                </a:solidFill>
              </a:rPr>
              <a:t>Senior Manager</a:t>
            </a:r>
            <a:br>
              <a:rPr lang="en-US">
                <a:solidFill>
                  <a:schemeClr val="accent3"/>
                </a:solidFill>
              </a:rPr>
            </a:br>
            <a:r>
              <a:rPr lang="en-US">
                <a:solidFill>
                  <a:schemeClr val="accent3"/>
                </a:solidFill>
              </a:rPr>
              <a:t>Technical Operations</a:t>
            </a:r>
            <a:br>
              <a:rPr lang="en-US">
                <a:solidFill>
                  <a:schemeClr val="accent3"/>
                </a:solidFill>
              </a:rPr>
            </a:br>
            <a:r>
              <a:rPr lang="en-US">
                <a:solidFill>
                  <a:schemeClr val="accent3"/>
                </a:solidFill>
              </a:rPr>
              <a:t>BCI Europe</a:t>
            </a:r>
          </a:p>
        </p:txBody>
      </p:sp>
      <p:sp>
        <p:nvSpPr>
          <p:cNvPr id="20" name="Text Placeholder 19">
            <a:extLst>
              <a:ext uri="{FF2B5EF4-FFF2-40B4-BE49-F238E27FC236}">
                <a16:creationId xmlns:a16="http://schemas.microsoft.com/office/drawing/2014/main" id="{13F2AEA1-4B4B-EBDA-8A4D-EC76690A4FE5}"/>
              </a:ext>
            </a:extLst>
          </p:cNvPr>
          <p:cNvSpPr>
            <a:spLocks noGrp="1"/>
          </p:cNvSpPr>
          <p:nvPr>
            <p:ph type="body" sz="quarter" idx="39"/>
          </p:nvPr>
        </p:nvSpPr>
        <p:spPr>
          <a:xfrm>
            <a:off x="6005232" y="3338638"/>
            <a:ext cx="2061211" cy="329344"/>
          </a:xfrm>
        </p:spPr>
        <p:txBody>
          <a:bodyPr/>
          <a:lstStyle/>
          <a:p>
            <a:r>
              <a:rPr lang="en-US">
                <a:solidFill>
                  <a:schemeClr val="accent3"/>
                </a:solidFill>
              </a:rPr>
              <a:t>Senior Manager</a:t>
            </a:r>
            <a:br>
              <a:rPr lang="en-US">
                <a:solidFill>
                  <a:schemeClr val="accent3"/>
                </a:solidFill>
              </a:rPr>
            </a:br>
            <a:r>
              <a:rPr lang="en-US">
                <a:solidFill>
                  <a:schemeClr val="accent3"/>
                </a:solidFill>
              </a:rPr>
              <a:t>R&amp;D</a:t>
            </a:r>
          </a:p>
        </p:txBody>
      </p:sp>
      <p:sp>
        <p:nvSpPr>
          <p:cNvPr id="21" name="Text Placeholder 20">
            <a:extLst>
              <a:ext uri="{FF2B5EF4-FFF2-40B4-BE49-F238E27FC236}">
                <a16:creationId xmlns:a16="http://schemas.microsoft.com/office/drawing/2014/main" id="{2E831162-102B-80FF-B7C9-918A2062ABC8}"/>
              </a:ext>
            </a:extLst>
          </p:cNvPr>
          <p:cNvSpPr>
            <a:spLocks noGrp="1"/>
          </p:cNvSpPr>
          <p:nvPr>
            <p:ph type="body" sz="quarter" idx="40"/>
          </p:nvPr>
        </p:nvSpPr>
        <p:spPr/>
        <p:txBody>
          <a:bodyPr/>
          <a:lstStyle/>
          <a:p>
            <a:r>
              <a:rPr lang="en-US">
                <a:solidFill>
                  <a:schemeClr val="accent3"/>
                </a:solidFill>
              </a:rPr>
              <a:t>Senior Manager</a:t>
            </a:r>
            <a:br>
              <a:rPr lang="en-US">
                <a:solidFill>
                  <a:schemeClr val="accent3"/>
                </a:solidFill>
              </a:rPr>
            </a:br>
            <a:r>
              <a:rPr lang="en-US">
                <a:solidFill>
                  <a:schemeClr val="accent3"/>
                </a:solidFill>
              </a:rPr>
              <a:t>Procurement</a:t>
            </a:r>
          </a:p>
        </p:txBody>
      </p:sp>
      <p:sp>
        <p:nvSpPr>
          <p:cNvPr id="22" name="Text Placeholder 21">
            <a:extLst>
              <a:ext uri="{FF2B5EF4-FFF2-40B4-BE49-F238E27FC236}">
                <a16:creationId xmlns:a16="http://schemas.microsoft.com/office/drawing/2014/main" id="{D1E1CC21-6D18-018F-B826-30DE69A43F49}"/>
              </a:ext>
            </a:extLst>
          </p:cNvPr>
          <p:cNvSpPr>
            <a:spLocks noGrp="1"/>
          </p:cNvSpPr>
          <p:nvPr>
            <p:ph type="body" sz="quarter" idx="41"/>
          </p:nvPr>
        </p:nvSpPr>
        <p:spPr/>
        <p:txBody>
          <a:bodyPr/>
          <a:lstStyle/>
          <a:p>
            <a:r>
              <a:rPr lang="en-US">
                <a:solidFill>
                  <a:schemeClr val="accent3"/>
                </a:solidFill>
              </a:rPr>
              <a:t>Antonio Mainolfi</a:t>
            </a:r>
          </a:p>
        </p:txBody>
      </p:sp>
      <p:sp>
        <p:nvSpPr>
          <p:cNvPr id="23" name="Text Placeholder 22">
            <a:extLst>
              <a:ext uri="{FF2B5EF4-FFF2-40B4-BE49-F238E27FC236}">
                <a16:creationId xmlns:a16="http://schemas.microsoft.com/office/drawing/2014/main" id="{524B6A34-07EC-699A-83C7-0527863B228B}"/>
              </a:ext>
            </a:extLst>
          </p:cNvPr>
          <p:cNvSpPr>
            <a:spLocks noGrp="1"/>
          </p:cNvSpPr>
          <p:nvPr>
            <p:ph type="body" sz="quarter" idx="42"/>
          </p:nvPr>
        </p:nvSpPr>
        <p:spPr/>
        <p:txBody>
          <a:bodyPr/>
          <a:lstStyle/>
          <a:p>
            <a:r>
              <a:rPr lang="en-US">
                <a:solidFill>
                  <a:schemeClr val="accent3"/>
                </a:solidFill>
              </a:rPr>
              <a:t>Ronnie Arjona</a:t>
            </a:r>
          </a:p>
        </p:txBody>
      </p:sp>
      <p:sp>
        <p:nvSpPr>
          <p:cNvPr id="24" name="Text Placeholder 23">
            <a:extLst>
              <a:ext uri="{FF2B5EF4-FFF2-40B4-BE49-F238E27FC236}">
                <a16:creationId xmlns:a16="http://schemas.microsoft.com/office/drawing/2014/main" id="{1FA491D4-43D4-3529-DD1C-62035718F0CF}"/>
              </a:ext>
            </a:extLst>
          </p:cNvPr>
          <p:cNvSpPr>
            <a:spLocks noGrp="1"/>
          </p:cNvSpPr>
          <p:nvPr>
            <p:ph type="body" sz="quarter" idx="43"/>
          </p:nvPr>
        </p:nvSpPr>
        <p:spPr/>
        <p:txBody>
          <a:bodyPr/>
          <a:lstStyle/>
          <a:p>
            <a:r>
              <a:rPr lang="en-US">
                <a:solidFill>
                  <a:schemeClr val="accent3"/>
                </a:solidFill>
              </a:rPr>
              <a:t>Bachir Frem </a:t>
            </a:r>
          </a:p>
        </p:txBody>
      </p:sp>
      <p:pic>
        <p:nvPicPr>
          <p:cNvPr id="52" name="Picture Placeholder 51">
            <a:extLst>
              <a:ext uri="{FF2B5EF4-FFF2-40B4-BE49-F238E27FC236}">
                <a16:creationId xmlns:a16="http://schemas.microsoft.com/office/drawing/2014/main" id="{FD88AC99-CF55-5C54-7A1A-1056F0179705}"/>
              </a:ext>
            </a:extLst>
          </p:cNvPr>
          <p:cNvPicPr>
            <a:picLocks noGrp="1" noChangeAspect="1"/>
          </p:cNvPicPr>
          <p:nvPr>
            <p:ph type="pic" sz="quarter" idx="44"/>
          </p:nvPr>
        </p:nvPicPr>
        <p:blipFill>
          <a:blip r:embed="rId6">
            <a:extLst>
              <a:ext uri="{28A0092B-C50C-407E-A947-70E740481C1C}">
                <a14:useLocalDpi xmlns:a14="http://schemas.microsoft.com/office/drawing/2010/main" val="0"/>
              </a:ext>
            </a:extLst>
          </a:blip>
          <a:srcRect t="168" b="168"/>
          <a:stretch/>
        </p:blipFill>
        <p:spPr>
          <a:prstGeom prst="rect">
            <a:avLst/>
          </a:prstGeom>
        </p:spPr>
      </p:pic>
      <p:pic>
        <p:nvPicPr>
          <p:cNvPr id="48" name="Picture Placeholder 47">
            <a:extLst>
              <a:ext uri="{FF2B5EF4-FFF2-40B4-BE49-F238E27FC236}">
                <a16:creationId xmlns:a16="http://schemas.microsoft.com/office/drawing/2014/main" id="{23354334-D631-444C-89FD-480F4AC4C27F}"/>
              </a:ext>
            </a:extLst>
          </p:cNvPr>
          <p:cNvPicPr>
            <a:picLocks noGrp="1" noChangeAspect="1"/>
          </p:cNvPicPr>
          <p:nvPr>
            <p:ph type="pic" sz="quarter" idx="46"/>
          </p:nvPr>
        </p:nvPicPr>
        <p:blipFill>
          <a:blip r:embed="rId7">
            <a:extLst>
              <a:ext uri="{28A0092B-C50C-407E-A947-70E740481C1C}">
                <a14:useLocalDpi xmlns:a14="http://schemas.microsoft.com/office/drawing/2010/main" val="0"/>
              </a:ext>
            </a:extLst>
          </a:blip>
          <a:srcRect t="168" b="168"/>
          <a:stretch/>
        </p:blipFill>
        <p:spPr>
          <a:prstGeom prst="rect">
            <a:avLst/>
          </a:prstGeom>
        </p:spPr>
      </p:pic>
      <p:sp>
        <p:nvSpPr>
          <p:cNvPr id="28" name="Text Placeholder 27">
            <a:extLst>
              <a:ext uri="{FF2B5EF4-FFF2-40B4-BE49-F238E27FC236}">
                <a16:creationId xmlns:a16="http://schemas.microsoft.com/office/drawing/2014/main" id="{7C64A888-AAED-EAA3-700A-808FE6F7FD1C}"/>
              </a:ext>
            </a:extLst>
          </p:cNvPr>
          <p:cNvSpPr>
            <a:spLocks noGrp="1"/>
          </p:cNvSpPr>
          <p:nvPr>
            <p:ph type="body" sz="quarter" idx="47"/>
          </p:nvPr>
        </p:nvSpPr>
        <p:spPr>
          <a:xfrm>
            <a:off x="2770992" y="5539468"/>
            <a:ext cx="1737357" cy="935190"/>
          </a:xfrm>
        </p:spPr>
        <p:txBody>
          <a:bodyPr/>
          <a:lstStyle/>
          <a:p>
            <a:r>
              <a:rPr lang="en-US"/>
              <a:t>With the Group since 2014</a:t>
            </a:r>
            <a:br>
              <a:rPr lang="en-US"/>
            </a:br>
            <a:r>
              <a:rPr lang="en-US"/>
              <a:t>Holds a BBA in Accounting and Finance from Cairo University, Egypt, and an MBA from AUC.</a:t>
            </a:r>
          </a:p>
        </p:txBody>
      </p:sp>
      <p:sp>
        <p:nvSpPr>
          <p:cNvPr id="29" name="Text Placeholder 28">
            <a:extLst>
              <a:ext uri="{FF2B5EF4-FFF2-40B4-BE49-F238E27FC236}">
                <a16:creationId xmlns:a16="http://schemas.microsoft.com/office/drawing/2014/main" id="{5976E47B-7DCB-BB13-4DDA-85280B0BDC0E}"/>
              </a:ext>
            </a:extLst>
          </p:cNvPr>
          <p:cNvSpPr>
            <a:spLocks noGrp="1"/>
          </p:cNvSpPr>
          <p:nvPr>
            <p:ph type="body" sz="quarter" idx="48"/>
          </p:nvPr>
        </p:nvSpPr>
        <p:spPr/>
        <p:txBody>
          <a:bodyPr/>
          <a:lstStyle/>
          <a:p>
            <a:r>
              <a:rPr lang="en-US"/>
              <a:t>With the Group since 2010</a:t>
            </a:r>
            <a:br>
              <a:rPr lang="en-US"/>
            </a:br>
            <a:r>
              <a:rPr lang="en-US"/>
              <a:t>Holds a BSc in Banking and Finance from the Lebanese University, Lebanon.</a:t>
            </a:r>
          </a:p>
        </p:txBody>
      </p:sp>
      <p:sp>
        <p:nvSpPr>
          <p:cNvPr id="30" name="Text Placeholder 29">
            <a:extLst>
              <a:ext uri="{FF2B5EF4-FFF2-40B4-BE49-F238E27FC236}">
                <a16:creationId xmlns:a16="http://schemas.microsoft.com/office/drawing/2014/main" id="{A8592680-5529-D207-2D3B-20B1D70D3C07}"/>
              </a:ext>
            </a:extLst>
          </p:cNvPr>
          <p:cNvSpPr>
            <a:spLocks noGrp="1"/>
          </p:cNvSpPr>
          <p:nvPr>
            <p:ph type="body" sz="quarter" idx="49"/>
          </p:nvPr>
        </p:nvSpPr>
        <p:spPr>
          <a:xfrm>
            <a:off x="9224310" y="5661660"/>
            <a:ext cx="1559514" cy="812998"/>
          </a:xfrm>
        </p:spPr>
        <p:txBody>
          <a:bodyPr/>
          <a:lstStyle/>
          <a:p>
            <a:r>
              <a:rPr lang="en-US"/>
              <a:t>With the Group since 2024.</a:t>
            </a:r>
            <a:br>
              <a:rPr lang="en-US"/>
            </a:br>
            <a:r>
              <a:rPr lang="en-US"/>
              <a:t>Holds a BBA from JCU, Italy and an Executive Diploma from IMD, Switzerland.</a:t>
            </a:r>
          </a:p>
        </p:txBody>
      </p:sp>
      <p:sp>
        <p:nvSpPr>
          <p:cNvPr id="31" name="Text Placeholder 30">
            <a:extLst>
              <a:ext uri="{FF2B5EF4-FFF2-40B4-BE49-F238E27FC236}">
                <a16:creationId xmlns:a16="http://schemas.microsoft.com/office/drawing/2014/main" id="{7A20D25D-2209-B13D-6F5C-922609479F47}"/>
              </a:ext>
            </a:extLst>
          </p:cNvPr>
          <p:cNvSpPr>
            <a:spLocks noGrp="1"/>
          </p:cNvSpPr>
          <p:nvPr>
            <p:ph type="body" sz="quarter" idx="50"/>
          </p:nvPr>
        </p:nvSpPr>
        <p:spPr/>
        <p:txBody>
          <a:bodyPr/>
          <a:lstStyle/>
          <a:p>
            <a:r>
              <a:rPr lang="en-US">
                <a:solidFill>
                  <a:schemeClr val="accent3"/>
                </a:solidFill>
              </a:rPr>
              <a:t>Senior Manager</a:t>
            </a:r>
            <a:br>
              <a:rPr lang="en-US">
                <a:solidFill>
                  <a:schemeClr val="accent3"/>
                </a:solidFill>
              </a:rPr>
            </a:br>
            <a:r>
              <a:rPr lang="en-US">
                <a:solidFill>
                  <a:schemeClr val="accent3"/>
                </a:solidFill>
              </a:rPr>
              <a:t>Business Planning &amp; Control</a:t>
            </a:r>
          </a:p>
        </p:txBody>
      </p:sp>
      <p:sp>
        <p:nvSpPr>
          <p:cNvPr id="32" name="Text Placeholder 31">
            <a:extLst>
              <a:ext uri="{FF2B5EF4-FFF2-40B4-BE49-F238E27FC236}">
                <a16:creationId xmlns:a16="http://schemas.microsoft.com/office/drawing/2014/main" id="{16F1BA1D-D7FA-F8B0-658D-37A9B1895246}"/>
              </a:ext>
            </a:extLst>
          </p:cNvPr>
          <p:cNvSpPr>
            <a:spLocks noGrp="1"/>
          </p:cNvSpPr>
          <p:nvPr>
            <p:ph type="body" sz="quarter" idx="51"/>
          </p:nvPr>
        </p:nvSpPr>
        <p:spPr/>
        <p:txBody>
          <a:bodyPr/>
          <a:lstStyle/>
          <a:p>
            <a:r>
              <a:rPr lang="en-US">
                <a:solidFill>
                  <a:schemeClr val="accent3"/>
                </a:solidFill>
              </a:rPr>
              <a:t>Senior Manager</a:t>
            </a:r>
            <a:br>
              <a:rPr lang="en-US">
                <a:solidFill>
                  <a:schemeClr val="accent3"/>
                </a:solidFill>
              </a:rPr>
            </a:br>
            <a:r>
              <a:rPr lang="en-US">
                <a:solidFill>
                  <a:schemeClr val="accent3"/>
                </a:solidFill>
              </a:rPr>
              <a:t>Central Finance &amp; Treasury</a:t>
            </a:r>
          </a:p>
        </p:txBody>
      </p:sp>
      <p:sp>
        <p:nvSpPr>
          <p:cNvPr id="33" name="Text Placeholder 32">
            <a:extLst>
              <a:ext uri="{FF2B5EF4-FFF2-40B4-BE49-F238E27FC236}">
                <a16:creationId xmlns:a16="http://schemas.microsoft.com/office/drawing/2014/main" id="{E9F8E8ED-BC69-1723-5150-7A7B02E4E7D8}"/>
              </a:ext>
            </a:extLst>
          </p:cNvPr>
          <p:cNvSpPr>
            <a:spLocks noGrp="1"/>
          </p:cNvSpPr>
          <p:nvPr>
            <p:ph type="body" sz="quarter" idx="52"/>
          </p:nvPr>
        </p:nvSpPr>
        <p:spPr/>
        <p:txBody>
          <a:bodyPr/>
          <a:lstStyle/>
          <a:p>
            <a:r>
              <a:rPr lang="en-US">
                <a:solidFill>
                  <a:schemeClr val="accent3"/>
                </a:solidFill>
              </a:rPr>
              <a:t>Senior Manager </a:t>
            </a:r>
            <a:br>
              <a:rPr lang="en-US">
                <a:solidFill>
                  <a:schemeClr val="accent3"/>
                </a:solidFill>
              </a:rPr>
            </a:br>
            <a:r>
              <a:rPr lang="en-US">
                <a:solidFill>
                  <a:schemeClr val="accent3"/>
                </a:solidFill>
              </a:rPr>
              <a:t>Sustainability, Marketing &amp; Communications </a:t>
            </a:r>
          </a:p>
        </p:txBody>
      </p:sp>
      <p:sp>
        <p:nvSpPr>
          <p:cNvPr id="34" name="Text Placeholder 33">
            <a:extLst>
              <a:ext uri="{FF2B5EF4-FFF2-40B4-BE49-F238E27FC236}">
                <a16:creationId xmlns:a16="http://schemas.microsoft.com/office/drawing/2014/main" id="{97112C6A-52CE-0D35-C678-227E2991E52A}"/>
              </a:ext>
            </a:extLst>
          </p:cNvPr>
          <p:cNvSpPr>
            <a:spLocks noGrp="1"/>
          </p:cNvSpPr>
          <p:nvPr>
            <p:ph type="body" sz="quarter" idx="53"/>
          </p:nvPr>
        </p:nvSpPr>
        <p:spPr/>
        <p:txBody>
          <a:bodyPr/>
          <a:lstStyle/>
          <a:p>
            <a:r>
              <a:rPr lang="en-US">
                <a:solidFill>
                  <a:schemeClr val="accent3"/>
                </a:solidFill>
              </a:rPr>
              <a:t>Karim Shalaby </a:t>
            </a:r>
          </a:p>
        </p:txBody>
      </p:sp>
      <p:sp>
        <p:nvSpPr>
          <p:cNvPr id="35" name="Text Placeholder 34">
            <a:extLst>
              <a:ext uri="{FF2B5EF4-FFF2-40B4-BE49-F238E27FC236}">
                <a16:creationId xmlns:a16="http://schemas.microsoft.com/office/drawing/2014/main" id="{719AD6F7-46C9-08EA-9569-2324B8EE4597}"/>
              </a:ext>
            </a:extLst>
          </p:cNvPr>
          <p:cNvSpPr>
            <a:spLocks noGrp="1"/>
          </p:cNvSpPr>
          <p:nvPr>
            <p:ph type="body" sz="quarter" idx="54"/>
          </p:nvPr>
        </p:nvSpPr>
        <p:spPr/>
        <p:txBody>
          <a:bodyPr/>
          <a:lstStyle/>
          <a:p>
            <a:r>
              <a:rPr lang="en-US">
                <a:solidFill>
                  <a:schemeClr val="accent3"/>
                </a:solidFill>
              </a:rPr>
              <a:t>Hadi Najjar </a:t>
            </a:r>
          </a:p>
        </p:txBody>
      </p:sp>
      <p:sp>
        <p:nvSpPr>
          <p:cNvPr id="36" name="Text Placeholder 35">
            <a:extLst>
              <a:ext uri="{FF2B5EF4-FFF2-40B4-BE49-F238E27FC236}">
                <a16:creationId xmlns:a16="http://schemas.microsoft.com/office/drawing/2014/main" id="{F8AEEB67-9797-0191-DC2A-BCEB39D7838E}"/>
              </a:ext>
            </a:extLst>
          </p:cNvPr>
          <p:cNvSpPr>
            <a:spLocks noGrp="1"/>
          </p:cNvSpPr>
          <p:nvPr>
            <p:ph type="body" sz="quarter" idx="55"/>
          </p:nvPr>
        </p:nvSpPr>
        <p:spPr/>
        <p:txBody>
          <a:bodyPr/>
          <a:lstStyle/>
          <a:p>
            <a:r>
              <a:rPr lang="en-US">
                <a:solidFill>
                  <a:schemeClr val="accent3"/>
                </a:solidFill>
              </a:rPr>
              <a:t>Isabelle Mansour </a:t>
            </a:r>
          </a:p>
        </p:txBody>
      </p:sp>
      <p:pic>
        <p:nvPicPr>
          <p:cNvPr id="58" name="Picture Placeholder 57">
            <a:extLst>
              <a:ext uri="{FF2B5EF4-FFF2-40B4-BE49-F238E27FC236}">
                <a16:creationId xmlns:a16="http://schemas.microsoft.com/office/drawing/2014/main" id="{7B9B11BB-6C3A-8F26-DE7A-D17119CE2FA6}"/>
              </a:ext>
            </a:extLst>
          </p:cNvPr>
          <p:cNvPicPr>
            <a:picLocks noGrp="1" noChangeAspect="1"/>
          </p:cNvPicPr>
          <p:nvPr>
            <p:ph type="pic" sz="quarter" idx="56"/>
          </p:nvPr>
        </p:nvPicPr>
        <p:blipFill>
          <a:blip r:embed="rId8">
            <a:extLst>
              <a:ext uri="{28A0092B-C50C-407E-A947-70E740481C1C}">
                <a14:useLocalDpi xmlns:a14="http://schemas.microsoft.com/office/drawing/2010/main" val="0"/>
              </a:ext>
            </a:extLst>
          </a:blip>
          <a:srcRect t="168" b="168"/>
          <a:stretch/>
        </p:blipFill>
        <p:spPr>
          <a:prstGeom prst="rect">
            <a:avLst/>
          </a:prstGeom>
        </p:spPr>
      </p:pic>
      <p:pic>
        <p:nvPicPr>
          <p:cNvPr id="56" name="Picture Placeholder 55">
            <a:extLst>
              <a:ext uri="{FF2B5EF4-FFF2-40B4-BE49-F238E27FC236}">
                <a16:creationId xmlns:a16="http://schemas.microsoft.com/office/drawing/2014/main" id="{B1055023-DF4F-69ED-84E1-8CC3840EECFD}"/>
              </a:ext>
            </a:extLst>
          </p:cNvPr>
          <p:cNvPicPr>
            <a:picLocks noGrp="1" noChangeAspect="1"/>
          </p:cNvPicPr>
          <p:nvPr>
            <p:ph type="pic" sz="quarter" idx="57"/>
          </p:nvPr>
        </p:nvPicPr>
        <p:blipFill>
          <a:blip r:embed="rId9">
            <a:extLst>
              <a:ext uri="{28A0092B-C50C-407E-A947-70E740481C1C}">
                <a14:useLocalDpi xmlns:a14="http://schemas.microsoft.com/office/drawing/2010/main" val="0"/>
              </a:ext>
            </a:extLst>
          </a:blip>
          <a:srcRect t="168" b="168"/>
          <a:stretch/>
        </p:blipFill>
        <p:spPr>
          <a:xfrm flipH="1">
            <a:off x="4769259" y="4951965"/>
            <a:ext cx="1143001" cy="1139153"/>
          </a:xfrm>
          <a:prstGeom prst="rect">
            <a:avLst/>
          </a:prstGeom>
        </p:spPr>
      </p:pic>
      <p:pic>
        <p:nvPicPr>
          <p:cNvPr id="54" name="Picture Placeholder 53">
            <a:extLst>
              <a:ext uri="{FF2B5EF4-FFF2-40B4-BE49-F238E27FC236}">
                <a16:creationId xmlns:a16="http://schemas.microsoft.com/office/drawing/2014/main" id="{23209FE5-7FDF-3BC0-90FA-1EBF035BB00B}"/>
              </a:ext>
            </a:extLst>
          </p:cNvPr>
          <p:cNvPicPr>
            <a:picLocks noGrp="1" noChangeAspect="1"/>
          </p:cNvPicPr>
          <p:nvPr>
            <p:ph type="pic" sz="quarter" idx="58"/>
          </p:nvPr>
        </p:nvPicPr>
        <p:blipFill>
          <a:blip r:embed="rId10">
            <a:extLst>
              <a:ext uri="{28A0092B-C50C-407E-A947-70E740481C1C}">
                <a14:useLocalDpi xmlns:a14="http://schemas.microsoft.com/office/drawing/2010/main" val="0"/>
              </a:ext>
            </a:extLst>
          </a:blip>
          <a:srcRect t="168" b="168"/>
          <a:stretch/>
        </p:blipFill>
        <p:spPr>
          <a:prstGeom prst="rect">
            <a:avLst/>
          </a:prstGeom>
        </p:spPr>
      </p:pic>
    </p:spTree>
    <p:extLst>
      <p:ext uri="{BB962C8B-B14F-4D97-AF65-F5344CB8AC3E}">
        <p14:creationId xmlns:p14="http://schemas.microsoft.com/office/powerpoint/2010/main" val="1158256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B2531-3B2D-0DC9-E0E0-56B6AB9A3D00}"/>
              </a:ext>
            </a:extLst>
          </p:cNvPr>
          <p:cNvSpPr>
            <a:spLocks noGrp="1"/>
          </p:cNvSpPr>
          <p:nvPr>
            <p:ph type="ctrTitle"/>
          </p:nvPr>
        </p:nvSpPr>
        <p:spPr/>
        <p:txBody>
          <a:bodyPr/>
          <a:lstStyle/>
          <a:p>
            <a:r>
              <a:rPr lang="en-US"/>
              <a:t>GOVERNANCE &amp; STRUCTURE - Supervisory Board</a:t>
            </a:r>
          </a:p>
        </p:txBody>
      </p:sp>
      <p:sp>
        <p:nvSpPr>
          <p:cNvPr id="3" name="Subtitle 2">
            <a:extLst>
              <a:ext uri="{FF2B5EF4-FFF2-40B4-BE49-F238E27FC236}">
                <a16:creationId xmlns:a16="http://schemas.microsoft.com/office/drawing/2014/main" id="{1173A456-C779-1370-E99D-2F4D456D9D29}"/>
              </a:ext>
            </a:extLst>
          </p:cNvPr>
          <p:cNvSpPr>
            <a:spLocks noGrp="1"/>
          </p:cNvSpPr>
          <p:nvPr>
            <p:ph type="subTitle" idx="1"/>
          </p:nvPr>
        </p:nvSpPr>
        <p:spPr/>
        <p:txBody>
          <a:bodyPr/>
          <a:lstStyle/>
          <a:p>
            <a:r>
              <a:rPr lang="en-US"/>
              <a:t>Renowned industry leaders setting the benchmark for best in-class corporate governance</a:t>
            </a:r>
          </a:p>
        </p:txBody>
      </p:sp>
      <p:sp>
        <p:nvSpPr>
          <p:cNvPr id="4" name="Text Placeholder 3">
            <a:extLst>
              <a:ext uri="{FF2B5EF4-FFF2-40B4-BE49-F238E27FC236}">
                <a16:creationId xmlns:a16="http://schemas.microsoft.com/office/drawing/2014/main" id="{A3E1C77D-8C18-E943-9168-F11171846362}"/>
              </a:ext>
            </a:extLst>
          </p:cNvPr>
          <p:cNvSpPr>
            <a:spLocks noGrp="1"/>
          </p:cNvSpPr>
          <p:nvPr>
            <p:ph type="body" sz="quarter" idx="12"/>
          </p:nvPr>
        </p:nvSpPr>
        <p:spPr>
          <a:xfrm>
            <a:off x="2377068" y="1653704"/>
            <a:ext cx="4190923" cy="2156295"/>
          </a:xfrm>
        </p:spPr>
        <p:txBody>
          <a:bodyPr/>
          <a:lstStyle/>
          <a:p>
            <a:r>
              <a:rPr lang="en-US"/>
              <a:t>With unique vision, strong determination, and a distinctive entrepreneurial drive, Dr. Baalbaki has built and scaled more than 70 successful businesses over a career spanning more than seven decades. Following the nationalization of the family’s businesses in Syria in 1964, he moved permanently to Beirut, where he established a leading regional conglomerate spanning industry, trade, agriculture, real estate development, and financial institutions.</a:t>
            </a:r>
          </a:p>
          <a:p>
            <a:r>
              <a:rPr lang="en-US"/>
              <a:t>Dr. Baalbaki steered the Group toward sustained prosperity while withstanding multiple nationalizations, currency devaluations, and revolutions. A strong advocate for industrial employment and inclusive finance, he developed one of the Levant’s largest private industrial zones, participated in launching one of Lebanon’s first investment banks, and was a founding shareholder of Syria’s first privately owned commercial bank.</a:t>
            </a:r>
          </a:p>
          <a:p>
            <a:r>
              <a:rPr lang="en-US"/>
              <a:t>Dr. Baalbaki holds a PhD and an MA in Economic Development from Stanford University and a BA in Economics from AUB. He received the Queen Elizabeth II Award for Export Development and the Norwegian Export Council Award from the Kingdom of Norway.</a:t>
            </a:r>
          </a:p>
          <a:p>
            <a:endParaRPr lang="en-US"/>
          </a:p>
        </p:txBody>
      </p:sp>
      <p:pic>
        <p:nvPicPr>
          <p:cNvPr id="22" name="Picture Placeholder 21">
            <a:extLst>
              <a:ext uri="{FF2B5EF4-FFF2-40B4-BE49-F238E27FC236}">
                <a16:creationId xmlns:a16="http://schemas.microsoft.com/office/drawing/2014/main" id="{BD8BBE2F-2471-375C-C80E-C7E675ABE2A0}"/>
              </a:ext>
            </a:extLst>
          </p:cNvPr>
          <p:cNvPicPr>
            <a:picLocks noGrp="1" noChangeAspect="1"/>
          </p:cNvPicPr>
          <p:nvPr>
            <p:ph type="pic" sz="quarter" idx="34"/>
          </p:nvPr>
        </p:nvPicPr>
        <p:blipFill>
          <a:blip r:embed="rId2">
            <a:extLst>
              <a:ext uri="{28A0092B-C50C-407E-A947-70E740481C1C}">
                <a14:useLocalDpi xmlns:a14="http://schemas.microsoft.com/office/drawing/2010/main" val="0"/>
              </a:ext>
            </a:extLst>
          </a:blip>
          <a:srcRect t="52" b="52"/>
          <a:stretch>
            <a:fillRect/>
          </a:stretch>
        </p:blipFill>
        <p:spPr>
          <a:xfrm flipH="1">
            <a:off x="763905" y="1525905"/>
            <a:ext cx="1520190" cy="1518285"/>
          </a:xfrm>
          <a:prstGeom prst="rect">
            <a:avLst/>
          </a:prstGeom>
        </p:spPr>
      </p:pic>
      <p:sp>
        <p:nvSpPr>
          <p:cNvPr id="6" name="Text Placeholder 5">
            <a:extLst>
              <a:ext uri="{FF2B5EF4-FFF2-40B4-BE49-F238E27FC236}">
                <a16:creationId xmlns:a16="http://schemas.microsoft.com/office/drawing/2014/main" id="{C8468A00-FA48-E162-E2FB-8FE32E773DA2}"/>
              </a:ext>
            </a:extLst>
          </p:cNvPr>
          <p:cNvSpPr>
            <a:spLocks noGrp="1"/>
          </p:cNvSpPr>
          <p:nvPr>
            <p:ph type="body" sz="quarter" idx="35"/>
          </p:nvPr>
        </p:nvSpPr>
        <p:spPr>
          <a:xfrm>
            <a:off x="2377068" y="4320128"/>
            <a:ext cx="4182333" cy="2156295"/>
          </a:xfrm>
        </p:spPr>
        <p:txBody>
          <a:bodyPr/>
          <a:lstStyle/>
          <a:p>
            <a:r>
              <a:rPr lang="en-US"/>
              <a:t>Zuhair Baalbaki brings over 40 years of experience in industry, trade, and real estate development. He currently leads the Group’s real estate investments and oversees its Relief Supplies and Emergency Aid business.</a:t>
            </a:r>
          </a:p>
          <a:p>
            <a:r>
              <a:rPr lang="en-US"/>
              <a:t>He played a key role in rebuilding the Group’s operations in Syria between 1986 and 2011 and earlier led its expansion into the HVAC sector.</a:t>
            </a:r>
          </a:p>
          <a:p>
            <a:r>
              <a:rPr lang="en-US"/>
              <a:t>Zuhair is deeply engaged in the Ihsan Baalbaki Charitable Foundation and was recognized when Forbes Magazine ranked the Group among the “Top 50 Groups in the Arab World Making a Positive Impact” in 2012.</a:t>
            </a:r>
          </a:p>
          <a:p>
            <a:r>
              <a:rPr lang="en-US"/>
              <a:t>He holds an MBA and BBA from the American University of Beirut and completed the Harvard Business School OPM Program. He also attended executive education programs at Harvard, INSEAD, and the Amsterdam Institute of Finance.</a:t>
            </a:r>
          </a:p>
          <a:p>
            <a:endParaRPr lang="en-US"/>
          </a:p>
        </p:txBody>
      </p:sp>
      <p:pic>
        <p:nvPicPr>
          <p:cNvPr id="26" name="Picture Placeholder 25">
            <a:extLst>
              <a:ext uri="{FF2B5EF4-FFF2-40B4-BE49-F238E27FC236}">
                <a16:creationId xmlns:a16="http://schemas.microsoft.com/office/drawing/2014/main" id="{7A1F610F-E79A-A1AD-A127-D984C8DC72A2}"/>
              </a:ext>
            </a:extLst>
          </p:cNvPr>
          <p:cNvPicPr>
            <a:picLocks noGrp="1" noChangeAspect="1"/>
          </p:cNvPicPr>
          <p:nvPr>
            <p:ph type="pic" sz="quarter" idx="38"/>
          </p:nvPr>
        </p:nvPicPr>
        <p:blipFill>
          <a:blip r:embed="rId3">
            <a:extLst>
              <a:ext uri="{28A0092B-C50C-407E-A947-70E740481C1C}">
                <a14:useLocalDpi xmlns:a14="http://schemas.microsoft.com/office/drawing/2010/main" val="0"/>
              </a:ext>
            </a:extLst>
          </a:blip>
          <a:srcRect t="104" b="104"/>
          <a:stretch>
            <a:fillRect/>
          </a:stretch>
        </p:blipFill>
        <p:spPr>
          <a:prstGeom prst="rect">
            <a:avLst/>
          </a:prstGeom>
        </p:spPr>
      </p:pic>
      <p:sp>
        <p:nvSpPr>
          <p:cNvPr id="8" name="Text Placeholder 7">
            <a:extLst>
              <a:ext uri="{FF2B5EF4-FFF2-40B4-BE49-F238E27FC236}">
                <a16:creationId xmlns:a16="http://schemas.microsoft.com/office/drawing/2014/main" id="{165B88DE-D402-91F8-4D08-8D4342B203F5}"/>
              </a:ext>
            </a:extLst>
          </p:cNvPr>
          <p:cNvSpPr>
            <a:spLocks noGrp="1"/>
          </p:cNvSpPr>
          <p:nvPr>
            <p:ph type="body" sz="quarter" idx="39"/>
          </p:nvPr>
        </p:nvSpPr>
        <p:spPr>
          <a:xfrm>
            <a:off x="8470790" y="1653704"/>
            <a:ext cx="3105514" cy="2156295"/>
          </a:xfrm>
        </p:spPr>
        <p:txBody>
          <a:bodyPr/>
          <a:lstStyle/>
          <a:p>
            <a:r>
              <a:rPr lang="en-US"/>
              <a:t>José Luis built a strong foundation in the polyurethanes industry from 1991 to 2005 at Bayer in Spain and Germany, covering production, technical support, and sales for automotive and insulation markets. He later launched the TPU Business Unit at </a:t>
            </a:r>
            <a:r>
              <a:rPr lang="en-US" err="1"/>
              <a:t>Merquinsa</a:t>
            </a:r>
            <a:r>
              <a:rPr lang="en-US"/>
              <a:t>, leading its global expansion into the US and China.</a:t>
            </a:r>
          </a:p>
          <a:p>
            <a:r>
              <a:rPr lang="en-US"/>
              <a:t>From 2005 to 2018, he held senior leadership roles at </a:t>
            </a:r>
            <a:r>
              <a:rPr lang="en-US" err="1"/>
              <a:t>Synthesia</a:t>
            </a:r>
            <a:r>
              <a:rPr lang="en-US"/>
              <a:t> and </a:t>
            </a:r>
            <a:r>
              <a:rPr lang="en-US" err="1"/>
              <a:t>Morchem</a:t>
            </a:r>
            <a:r>
              <a:rPr lang="en-US"/>
              <a:t>, overseeing global growth, operational excellence, and establishing subsidiaries in the US, UAE, China, and India.</a:t>
            </a:r>
          </a:p>
          <a:p>
            <a:r>
              <a:rPr lang="en-US"/>
              <a:t>From 2018 to 2024, as CEO of GRIT, he expanded market presence and executed a private-equity-led transition. José Luis holds a Chemical Engineering degree from IQS Barcelona and an MBA from ESADE.</a:t>
            </a:r>
          </a:p>
        </p:txBody>
      </p:sp>
      <p:pic>
        <p:nvPicPr>
          <p:cNvPr id="24" name="Picture Placeholder 23">
            <a:extLst>
              <a:ext uri="{FF2B5EF4-FFF2-40B4-BE49-F238E27FC236}">
                <a16:creationId xmlns:a16="http://schemas.microsoft.com/office/drawing/2014/main" id="{8F773D5E-C0BA-494A-1F53-582982D0CB99}"/>
              </a:ext>
            </a:extLst>
          </p:cNvPr>
          <p:cNvPicPr>
            <a:picLocks noGrp="1" noChangeAspect="1"/>
          </p:cNvPicPr>
          <p:nvPr>
            <p:ph type="pic" sz="quarter" idx="42"/>
          </p:nvPr>
        </p:nvPicPr>
        <p:blipFill>
          <a:blip r:embed="rId4">
            <a:extLst>
              <a:ext uri="{28A0092B-C50C-407E-A947-70E740481C1C}">
                <a14:useLocalDpi xmlns:a14="http://schemas.microsoft.com/office/drawing/2010/main" val="0"/>
              </a:ext>
            </a:extLst>
          </a:blip>
          <a:srcRect/>
          <a:stretch>
            <a:fillRect/>
          </a:stretch>
        </p:blipFill>
        <p:spPr>
          <a:xfrm flipH="1">
            <a:off x="6857626" y="1525905"/>
            <a:ext cx="1520190" cy="1518285"/>
          </a:xfrm>
          <a:prstGeom prst="rect">
            <a:avLst/>
          </a:prstGeom>
        </p:spPr>
      </p:pic>
      <p:sp>
        <p:nvSpPr>
          <p:cNvPr id="10" name="Text Placeholder 9">
            <a:extLst>
              <a:ext uri="{FF2B5EF4-FFF2-40B4-BE49-F238E27FC236}">
                <a16:creationId xmlns:a16="http://schemas.microsoft.com/office/drawing/2014/main" id="{8404ACEA-EF68-E9CB-35E2-96DF58BBCD78}"/>
              </a:ext>
            </a:extLst>
          </p:cNvPr>
          <p:cNvSpPr>
            <a:spLocks noGrp="1"/>
          </p:cNvSpPr>
          <p:nvPr>
            <p:ph type="body" sz="quarter" idx="43"/>
          </p:nvPr>
        </p:nvSpPr>
        <p:spPr>
          <a:xfrm>
            <a:off x="8470790" y="4320128"/>
            <a:ext cx="3105514" cy="2156295"/>
          </a:xfrm>
        </p:spPr>
        <p:txBody>
          <a:bodyPr/>
          <a:lstStyle/>
          <a:p>
            <a:r>
              <a:rPr lang="en-US"/>
              <a:t>From 1988 to 2001, Dr. H held key roles at BASF in R&amp;D, marketing, sales and site management, including PU development, automotive PU sales, and global research coatings.</a:t>
            </a:r>
          </a:p>
          <a:p>
            <a:r>
              <a:rPr lang="en-US"/>
              <a:t>Between 2001 and 2013, he served as Group VP and later Senior VP, leading global marketing and strategic development for BASF Polyurethanes and serving on its Executive Board.</a:t>
            </a:r>
          </a:p>
          <a:p>
            <a:r>
              <a:rPr lang="en-US"/>
              <a:t>From 2013 to 2019, Uwe held SVP roles in global marketing and strategic marketing &amp; research for BASF Care Chemicals. Since 2019, he has been a consultant with Boston Consulting Group. Dr. Hartwig holds a PhD in Chemistry from Heidelberg University and also studied Philosophy.</a:t>
            </a:r>
          </a:p>
          <a:p>
            <a:endParaRPr lang="en-US"/>
          </a:p>
        </p:txBody>
      </p:sp>
      <p:pic>
        <p:nvPicPr>
          <p:cNvPr id="28" name="Picture Placeholder 27">
            <a:extLst>
              <a:ext uri="{FF2B5EF4-FFF2-40B4-BE49-F238E27FC236}">
                <a16:creationId xmlns:a16="http://schemas.microsoft.com/office/drawing/2014/main" id="{3C8DFB41-88D8-4274-56F9-68A487A2B801}"/>
              </a:ext>
            </a:extLst>
          </p:cNvPr>
          <p:cNvPicPr>
            <a:picLocks noGrp="1" noChangeAspect="1"/>
          </p:cNvPicPr>
          <p:nvPr>
            <p:ph type="pic" sz="quarter" idx="46"/>
          </p:nvPr>
        </p:nvPicPr>
        <p:blipFill>
          <a:blip r:embed="rId5">
            <a:extLst>
              <a:ext uri="{28A0092B-C50C-407E-A947-70E740481C1C}">
                <a14:useLocalDpi xmlns:a14="http://schemas.microsoft.com/office/drawing/2010/main" val="0"/>
              </a:ext>
            </a:extLst>
          </a:blip>
          <a:srcRect t="52" b="52"/>
          <a:stretch>
            <a:fillRect/>
          </a:stretch>
        </p:blipFill>
        <p:spPr>
          <a:prstGeom prst="rect">
            <a:avLst/>
          </a:prstGeom>
        </p:spPr>
      </p:pic>
      <p:sp>
        <p:nvSpPr>
          <p:cNvPr id="12" name="Text Placeholder 11">
            <a:extLst>
              <a:ext uri="{FF2B5EF4-FFF2-40B4-BE49-F238E27FC236}">
                <a16:creationId xmlns:a16="http://schemas.microsoft.com/office/drawing/2014/main" id="{894037F2-7DC5-4C3B-071C-8B64F4A337FB}"/>
              </a:ext>
            </a:extLst>
          </p:cNvPr>
          <p:cNvSpPr>
            <a:spLocks noGrp="1"/>
          </p:cNvSpPr>
          <p:nvPr>
            <p:ph type="body" sz="quarter" idx="13"/>
          </p:nvPr>
        </p:nvSpPr>
        <p:spPr/>
        <p:txBody>
          <a:bodyPr/>
          <a:lstStyle/>
          <a:p>
            <a:r>
              <a:rPr lang="en-US"/>
              <a:t>Group Chairman </a:t>
            </a:r>
          </a:p>
        </p:txBody>
      </p:sp>
      <p:sp>
        <p:nvSpPr>
          <p:cNvPr id="16" name="Text Placeholder 15">
            <a:extLst>
              <a:ext uri="{FF2B5EF4-FFF2-40B4-BE49-F238E27FC236}">
                <a16:creationId xmlns:a16="http://schemas.microsoft.com/office/drawing/2014/main" id="{C26E7BCA-C8CA-0DD8-2A90-34AC67CD1677}"/>
              </a:ext>
            </a:extLst>
          </p:cNvPr>
          <p:cNvSpPr>
            <a:spLocks noGrp="1"/>
          </p:cNvSpPr>
          <p:nvPr>
            <p:ph type="body" sz="quarter" idx="10"/>
          </p:nvPr>
        </p:nvSpPr>
        <p:spPr/>
        <p:txBody>
          <a:bodyPr/>
          <a:lstStyle/>
          <a:p>
            <a:r>
              <a:rPr lang="en-US"/>
              <a:t>Ihsan O. Baalbaki </a:t>
            </a:r>
          </a:p>
        </p:txBody>
      </p:sp>
      <p:sp>
        <p:nvSpPr>
          <p:cNvPr id="17" name="Text Placeholder 16">
            <a:extLst>
              <a:ext uri="{FF2B5EF4-FFF2-40B4-BE49-F238E27FC236}">
                <a16:creationId xmlns:a16="http://schemas.microsoft.com/office/drawing/2014/main" id="{BF5A0936-1C1C-08B7-7946-63ED638C4ECA}"/>
              </a:ext>
            </a:extLst>
          </p:cNvPr>
          <p:cNvSpPr>
            <a:spLocks noGrp="1"/>
          </p:cNvSpPr>
          <p:nvPr>
            <p:ph type="body" sz="quarter" idx="37"/>
          </p:nvPr>
        </p:nvSpPr>
        <p:spPr/>
        <p:txBody>
          <a:bodyPr/>
          <a:lstStyle/>
          <a:p>
            <a:r>
              <a:rPr lang="en-US"/>
              <a:t>Zuhair I. Baalbaki </a:t>
            </a:r>
          </a:p>
        </p:txBody>
      </p:sp>
      <p:sp>
        <p:nvSpPr>
          <p:cNvPr id="18" name="Text Placeholder 17">
            <a:extLst>
              <a:ext uri="{FF2B5EF4-FFF2-40B4-BE49-F238E27FC236}">
                <a16:creationId xmlns:a16="http://schemas.microsoft.com/office/drawing/2014/main" id="{D8A0A561-331F-738C-7CB5-532C3FC8552E}"/>
              </a:ext>
            </a:extLst>
          </p:cNvPr>
          <p:cNvSpPr>
            <a:spLocks noGrp="1"/>
          </p:cNvSpPr>
          <p:nvPr>
            <p:ph type="body" sz="quarter" idx="41"/>
          </p:nvPr>
        </p:nvSpPr>
        <p:spPr/>
        <p:txBody>
          <a:bodyPr/>
          <a:lstStyle/>
          <a:p>
            <a:r>
              <a:rPr lang="en-US"/>
              <a:t>José Luis Müller</a:t>
            </a:r>
          </a:p>
        </p:txBody>
      </p:sp>
      <p:sp>
        <p:nvSpPr>
          <p:cNvPr id="19" name="Text Placeholder 18">
            <a:extLst>
              <a:ext uri="{FF2B5EF4-FFF2-40B4-BE49-F238E27FC236}">
                <a16:creationId xmlns:a16="http://schemas.microsoft.com/office/drawing/2014/main" id="{E45B19C7-4929-1137-2199-D4E31E7641FF}"/>
              </a:ext>
            </a:extLst>
          </p:cNvPr>
          <p:cNvSpPr>
            <a:spLocks noGrp="1"/>
          </p:cNvSpPr>
          <p:nvPr>
            <p:ph type="body" sz="quarter" idx="45"/>
          </p:nvPr>
        </p:nvSpPr>
        <p:spPr/>
        <p:txBody>
          <a:bodyPr/>
          <a:lstStyle/>
          <a:p>
            <a:r>
              <a:rPr lang="en-US"/>
              <a:t>Uwe Hartwig </a:t>
            </a:r>
          </a:p>
        </p:txBody>
      </p:sp>
    </p:spTree>
    <p:extLst>
      <p:ext uri="{BB962C8B-B14F-4D97-AF65-F5344CB8AC3E}">
        <p14:creationId xmlns:p14="http://schemas.microsoft.com/office/powerpoint/2010/main" val="3135442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53F40-9D7C-3F46-4586-5F5E1039D211}"/>
              </a:ext>
            </a:extLst>
          </p:cNvPr>
          <p:cNvSpPr>
            <a:spLocks noGrp="1"/>
          </p:cNvSpPr>
          <p:nvPr>
            <p:ph type="ctrTitle"/>
          </p:nvPr>
        </p:nvSpPr>
        <p:spPr/>
        <p:txBody>
          <a:bodyPr/>
          <a:lstStyle/>
          <a:p>
            <a:r>
              <a:rPr lang="en-US"/>
              <a:t>GOVERNANCE &amp; STRUCTURE</a:t>
            </a:r>
          </a:p>
        </p:txBody>
      </p:sp>
      <p:sp>
        <p:nvSpPr>
          <p:cNvPr id="3" name="Subtitle 2">
            <a:extLst>
              <a:ext uri="{FF2B5EF4-FFF2-40B4-BE49-F238E27FC236}">
                <a16:creationId xmlns:a16="http://schemas.microsoft.com/office/drawing/2014/main" id="{51CD0FD6-83F8-EE72-90FC-0CF44C7AE1F3}"/>
              </a:ext>
            </a:extLst>
          </p:cNvPr>
          <p:cNvSpPr>
            <a:spLocks noGrp="1"/>
          </p:cNvSpPr>
          <p:nvPr>
            <p:ph type="subTitle" idx="1"/>
          </p:nvPr>
        </p:nvSpPr>
        <p:spPr/>
        <p:txBody>
          <a:bodyPr/>
          <a:lstStyle/>
          <a:p>
            <a:r>
              <a:rPr lang="en-US"/>
              <a:t>A transparent and clear legal structure with HQ in the Dubai International Financial Center (DIFC)</a:t>
            </a:r>
          </a:p>
        </p:txBody>
      </p:sp>
      <p:graphicFrame>
        <p:nvGraphicFramePr>
          <p:cNvPr id="13" name="Table 12">
            <a:extLst>
              <a:ext uri="{FF2B5EF4-FFF2-40B4-BE49-F238E27FC236}">
                <a16:creationId xmlns:a16="http://schemas.microsoft.com/office/drawing/2014/main" id="{4F307B88-2B6A-5B96-5120-CC31DD85D083}"/>
              </a:ext>
            </a:extLst>
          </p:cNvPr>
          <p:cNvGraphicFramePr>
            <a:graphicFrameLocks noGrp="1"/>
          </p:cNvGraphicFramePr>
          <p:nvPr>
            <p:extLst>
              <p:ext uri="{D42A27DB-BD31-4B8C-83A1-F6EECF244321}">
                <p14:modId xmlns:p14="http://schemas.microsoft.com/office/powerpoint/2010/main" val="1838602793"/>
              </p:ext>
            </p:extLst>
          </p:nvPr>
        </p:nvGraphicFramePr>
        <p:xfrm>
          <a:off x="330200" y="1430661"/>
          <a:ext cx="11506200" cy="3790563"/>
        </p:xfrm>
        <a:graphic>
          <a:graphicData uri="http://schemas.openxmlformats.org/drawingml/2006/table">
            <a:tbl>
              <a:tblPr firstRow="1" bandRow="1">
                <a:tableStyleId>{2D5ABB26-0587-4C30-8999-92F81FD0307C}</a:tableStyleId>
              </a:tblPr>
              <a:tblGrid>
                <a:gridCol w="1559560">
                  <a:extLst>
                    <a:ext uri="{9D8B030D-6E8A-4147-A177-3AD203B41FA5}">
                      <a16:colId xmlns:a16="http://schemas.microsoft.com/office/drawing/2014/main" val="687086403"/>
                    </a:ext>
                  </a:extLst>
                </a:gridCol>
                <a:gridCol w="1234440">
                  <a:extLst>
                    <a:ext uri="{9D8B030D-6E8A-4147-A177-3AD203B41FA5}">
                      <a16:colId xmlns:a16="http://schemas.microsoft.com/office/drawing/2014/main" val="137592955"/>
                    </a:ext>
                  </a:extLst>
                </a:gridCol>
                <a:gridCol w="1600200">
                  <a:extLst>
                    <a:ext uri="{9D8B030D-6E8A-4147-A177-3AD203B41FA5}">
                      <a16:colId xmlns:a16="http://schemas.microsoft.com/office/drawing/2014/main" val="3911475746"/>
                    </a:ext>
                  </a:extLst>
                </a:gridCol>
                <a:gridCol w="1360170">
                  <a:extLst>
                    <a:ext uri="{9D8B030D-6E8A-4147-A177-3AD203B41FA5}">
                      <a16:colId xmlns:a16="http://schemas.microsoft.com/office/drawing/2014/main" val="265297653"/>
                    </a:ext>
                  </a:extLst>
                </a:gridCol>
                <a:gridCol w="1418590">
                  <a:extLst>
                    <a:ext uri="{9D8B030D-6E8A-4147-A177-3AD203B41FA5}">
                      <a16:colId xmlns:a16="http://schemas.microsoft.com/office/drawing/2014/main" val="2177600228"/>
                    </a:ext>
                  </a:extLst>
                </a:gridCol>
                <a:gridCol w="1417320">
                  <a:extLst>
                    <a:ext uri="{9D8B030D-6E8A-4147-A177-3AD203B41FA5}">
                      <a16:colId xmlns:a16="http://schemas.microsoft.com/office/drawing/2014/main" val="1982510711"/>
                    </a:ext>
                  </a:extLst>
                </a:gridCol>
                <a:gridCol w="1437640">
                  <a:extLst>
                    <a:ext uri="{9D8B030D-6E8A-4147-A177-3AD203B41FA5}">
                      <a16:colId xmlns:a16="http://schemas.microsoft.com/office/drawing/2014/main" val="1221812453"/>
                    </a:ext>
                  </a:extLst>
                </a:gridCol>
                <a:gridCol w="1478280">
                  <a:extLst>
                    <a:ext uri="{9D8B030D-6E8A-4147-A177-3AD203B41FA5}">
                      <a16:colId xmlns:a16="http://schemas.microsoft.com/office/drawing/2014/main" val="3025488825"/>
                    </a:ext>
                  </a:extLst>
                </a:gridCol>
              </a:tblGrid>
              <a:tr h="519941">
                <a:tc>
                  <a:txBody>
                    <a:bodyPr/>
                    <a:lstStyle/>
                    <a:p>
                      <a:pPr algn="ctr"/>
                      <a:endParaRPr lang="en-US" sz="800">
                        <a:solidFill>
                          <a:schemeClr val="accent1">
                            <a:lumMod val="75000"/>
                          </a:schemeClr>
                        </a:solidFill>
                        <a:latin typeface="+mn-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gridSpan="2">
                  <a:txBody>
                    <a:bodyPr/>
                    <a:lstStyle/>
                    <a:p>
                      <a:pPr algn="ctr"/>
                      <a:r>
                        <a:rPr lang="en-US" sz="1500">
                          <a:solidFill>
                            <a:schemeClr val="tx2"/>
                          </a:solidFill>
                          <a:latin typeface="+mj-lt"/>
                        </a:rPr>
                        <a:t>UNIMETCO Holdings </a:t>
                      </a:r>
                      <a:r>
                        <a:rPr lang="en-US" sz="900">
                          <a:solidFill>
                            <a:schemeClr val="tx2"/>
                          </a:solidFill>
                          <a:latin typeface="+mn-lt"/>
                        </a:rPr>
                        <a:t>LTD</a:t>
                      </a:r>
                    </a:p>
                    <a:p>
                      <a:pPr algn="ctr"/>
                      <a:r>
                        <a:rPr lang="en-US" sz="900">
                          <a:solidFill>
                            <a:schemeClr val="tx2"/>
                          </a:solidFill>
                          <a:latin typeface="+mn-lt"/>
                        </a:rPr>
                        <a:t>(DIFC, Dubai-UAE)</a:t>
                      </a:r>
                    </a:p>
                  </a:txBody>
                  <a:tcPr marL="9144" marR="9144"/>
                </a:tc>
                <a:tc hMerge="1">
                  <a:txBody>
                    <a:bodyPr/>
                    <a:lstStyle/>
                    <a:p>
                      <a:pPr algn="ctr"/>
                      <a:endParaRPr lang="en-US" sz="800">
                        <a:solidFill>
                          <a:schemeClr val="accent1">
                            <a:lumMod val="75000"/>
                          </a:schemeClr>
                        </a:solidFill>
                        <a:latin typeface="+mj-lt"/>
                      </a:endParaRPr>
                    </a:p>
                  </a:txBody>
                  <a:tcPr/>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extLst>
                  <a:ext uri="{0D108BD9-81ED-4DB2-BD59-A6C34878D82A}">
                    <a16:rowId xmlns:a16="http://schemas.microsoft.com/office/drawing/2014/main" val="1017903625"/>
                  </a:ext>
                </a:extLst>
              </a:tr>
              <a:tr h="519941">
                <a:tc>
                  <a:txBody>
                    <a:bodyPr/>
                    <a:lstStyle/>
                    <a:p>
                      <a:pPr algn="ctr"/>
                      <a:endParaRPr lang="en-US" sz="800">
                        <a:solidFill>
                          <a:schemeClr val="accent1">
                            <a:lumMod val="75000"/>
                          </a:schemeClr>
                        </a:solidFill>
                        <a:latin typeface="+mn-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gridSpan="2">
                  <a:txBody>
                    <a:bodyPr/>
                    <a:lstStyle/>
                    <a:p>
                      <a:pPr algn="ctr"/>
                      <a:endParaRPr lang="en-US" sz="800">
                        <a:solidFill>
                          <a:schemeClr val="tx2">
                            <a:lumMod val="60000"/>
                            <a:lumOff val="40000"/>
                          </a:schemeClr>
                        </a:solidFill>
                        <a:latin typeface="+mn-lt"/>
                      </a:endParaRPr>
                    </a:p>
                    <a:p>
                      <a:pPr algn="ctr"/>
                      <a:endParaRPr lang="en-US" sz="800">
                        <a:solidFill>
                          <a:schemeClr val="tx2">
                            <a:lumMod val="60000"/>
                            <a:lumOff val="40000"/>
                          </a:schemeClr>
                        </a:solidFill>
                        <a:latin typeface="+mn-lt"/>
                      </a:endParaRPr>
                    </a:p>
                    <a:p>
                      <a:pPr algn="ctr"/>
                      <a:r>
                        <a:rPr lang="en-US" sz="800">
                          <a:solidFill>
                            <a:schemeClr val="tx2">
                              <a:lumMod val="60000"/>
                              <a:lumOff val="40000"/>
                            </a:schemeClr>
                          </a:solidFill>
                          <a:latin typeface="+mn-lt"/>
                        </a:rPr>
                        <a:t>100%</a:t>
                      </a:r>
                    </a:p>
                  </a:txBody>
                  <a:tcPr marL="9144" marR="9144" anchor="b"/>
                </a:tc>
                <a:tc hMerge="1">
                  <a:txBody>
                    <a:bodyPr/>
                    <a:lstStyle/>
                    <a:p>
                      <a:pPr algn="ctr"/>
                      <a:endParaRPr lang="en-US" sz="800">
                        <a:solidFill>
                          <a:schemeClr val="accent1">
                            <a:lumMod val="75000"/>
                          </a:schemeClr>
                        </a:solidFill>
                        <a:latin typeface="+mj-lt"/>
                      </a:endParaRPr>
                    </a:p>
                  </a:txBody>
                  <a:tcPr/>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extLst>
                  <a:ext uri="{0D108BD9-81ED-4DB2-BD59-A6C34878D82A}">
                    <a16:rowId xmlns:a16="http://schemas.microsoft.com/office/drawing/2014/main" val="120237218"/>
                  </a:ext>
                </a:extLst>
              </a:tr>
              <a:tr h="519941">
                <a:tc>
                  <a:txBody>
                    <a:bodyPr/>
                    <a:lstStyle/>
                    <a:p>
                      <a:pPr algn="ctr"/>
                      <a:endParaRPr lang="en-US" sz="800">
                        <a:solidFill>
                          <a:schemeClr val="accent1">
                            <a:lumMod val="75000"/>
                          </a:schemeClr>
                        </a:solidFill>
                        <a:latin typeface="+mn-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gridSpan="2">
                  <a:txBody>
                    <a:bodyPr/>
                    <a:lstStyle/>
                    <a:p>
                      <a:pPr algn="ctr"/>
                      <a:r>
                        <a:rPr lang="en-US" sz="1200">
                          <a:solidFill>
                            <a:schemeClr val="tx2"/>
                          </a:solidFill>
                          <a:latin typeface="+mj-lt"/>
                        </a:rPr>
                        <a:t>BCI Holding </a:t>
                      </a:r>
                      <a:r>
                        <a:rPr lang="en-US" sz="900">
                          <a:solidFill>
                            <a:schemeClr val="tx2"/>
                          </a:solidFill>
                          <a:latin typeface="+mn-lt"/>
                        </a:rPr>
                        <a:t>SA. </a:t>
                      </a:r>
                    </a:p>
                    <a:p>
                      <a:pPr algn="ctr"/>
                      <a:r>
                        <a:rPr lang="en-US" sz="900">
                          <a:solidFill>
                            <a:schemeClr val="tx2"/>
                          </a:solidFill>
                          <a:latin typeface="+mn-lt"/>
                        </a:rPr>
                        <a:t>(BVI)</a:t>
                      </a:r>
                    </a:p>
                    <a:p>
                      <a:pPr algn="ctr"/>
                      <a:endParaRPr lang="en-US" sz="800">
                        <a:solidFill>
                          <a:schemeClr val="tx2"/>
                        </a:solidFill>
                        <a:latin typeface="+mj-lt"/>
                      </a:endParaRPr>
                    </a:p>
                  </a:txBody>
                  <a:tcPr marL="9144" marR="9144"/>
                </a:tc>
                <a:tc hMerge="1">
                  <a:txBody>
                    <a:bodyPr/>
                    <a:lstStyle/>
                    <a:p>
                      <a:pPr algn="ctr"/>
                      <a:endParaRPr lang="en-US" sz="800">
                        <a:solidFill>
                          <a:schemeClr val="accent1">
                            <a:lumMod val="75000"/>
                          </a:schemeClr>
                        </a:solidFill>
                        <a:latin typeface="+mj-lt"/>
                      </a:endParaRPr>
                    </a:p>
                  </a:txBody>
                  <a:tcPr/>
                </a:tc>
                <a:tc>
                  <a:txBody>
                    <a:bodyPr/>
                    <a:lstStyle/>
                    <a:p>
                      <a:pPr algn="ctr"/>
                      <a:r>
                        <a:rPr lang="en-US" sz="1050">
                          <a:solidFill>
                            <a:schemeClr val="tx2"/>
                          </a:solidFill>
                          <a:latin typeface="+mj-lt"/>
                        </a:rPr>
                        <a:t>BCI Holding </a:t>
                      </a:r>
                      <a:r>
                        <a:rPr lang="en-US" sz="800">
                          <a:solidFill>
                            <a:schemeClr val="tx2"/>
                          </a:solidFill>
                          <a:latin typeface="+mn-lt"/>
                        </a:rPr>
                        <a:t>SA.  </a:t>
                      </a:r>
                    </a:p>
                    <a:p>
                      <a:pPr algn="ctr"/>
                      <a:r>
                        <a:rPr lang="en-US" sz="1050">
                          <a:solidFill>
                            <a:schemeClr val="tx2"/>
                          </a:solidFill>
                          <a:latin typeface="+mj-lt"/>
                        </a:rPr>
                        <a:t>Rep Office</a:t>
                      </a:r>
                    </a:p>
                    <a:p>
                      <a:pPr algn="ctr"/>
                      <a:r>
                        <a:rPr lang="en-US" sz="800">
                          <a:solidFill>
                            <a:schemeClr val="tx2"/>
                          </a:solidFill>
                          <a:latin typeface="+mn-lt"/>
                        </a:rPr>
                        <a:t>(Lebanon)</a:t>
                      </a: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extLst>
                  <a:ext uri="{0D108BD9-81ED-4DB2-BD59-A6C34878D82A}">
                    <a16:rowId xmlns:a16="http://schemas.microsoft.com/office/drawing/2014/main" val="662508356"/>
                  </a:ext>
                </a:extLst>
              </a:tr>
              <a:tr h="217654">
                <a:tc>
                  <a:txBody>
                    <a:bodyPr/>
                    <a:lstStyle/>
                    <a:p>
                      <a:pPr algn="ctr"/>
                      <a:endParaRPr lang="en-US" sz="800">
                        <a:solidFill>
                          <a:schemeClr val="accent1">
                            <a:lumMod val="75000"/>
                          </a:schemeClr>
                        </a:solidFill>
                        <a:latin typeface="+mn-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tc>
                  <a:txBody>
                    <a:bodyPr/>
                    <a:lstStyle/>
                    <a:p>
                      <a:pPr algn="ctr"/>
                      <a:endParaRPr lang="en-US" sz="800">
                        <a:solidFill>
                          <a:schemeClr val="accent1">
                            <a:lumMod val="75000"/>
                          </a:schemeClr>
                        </a:solidFill>
                        <a:latin typeface="+mj-lt"/>
                      </a:endParaRPr>
                    </a:p>
                  </a:txBody>
                  <a:tcPr marL="9144" marR="9144"/>
                </a:tc>
                <a:extLst>
                  <a:ext uri="{0D108BD9-81ED-4DB2-BD59-A6C34878D82A}">
                    <a16:rowId xmlns:a16="http://schemas.microsoft.com/office/drawing/2014/main" val="4003172817"/>
                  </a:ext>
                </a:extLst>
              </a:tr>
              <a:tr h="519941">
                <a:tc>
                  <a:txBody>
                    <a:bodyPr/>
                    <a:lstStyle/>
                    <a:p>
                      <a:pPr algn="ctr"/>
                      <a:r>
                        <a:rPr lang="en-US" sz="800">
                          <a:solidFill>
                            <a:schemeClr val="accent1">
                              <a:lumMod val="75000"/>
                            </a:schemeClr>
                          </a:solidFill>
                          <a:latin typeface="+mn-lt"/>
                        </a:rPr>
                        <a:t>100%</a:t>
                      </a:r>
                    </a:p>
                  </a:txBody>
                  <a:tcPr marL="9144" marR="914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marL="9144" marR="914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marL="9144" marR="914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marL="9144" marR="914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90%</a:t>
                      </a:r>
                      <a:endParaRPr lang="en-US" sz="800">
                        <a:solidFill>
                          <a:schemeClr val="accent1">
                            <a:lumMod val="75000"/>
                          </a:schemeClr>
                        </a:solidFill>
                        <a:latin typeface="+mj-lt"/>
                      </a:endParaRPr>
                    </a:p>
                  </a:txBody>
                  <a:tcPr marL="9144" marR="914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marL="9144" marR="914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marL="9144" marR="914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marL="9144" marR="9144"/>
                </a:tc>
                <a:extLst>
                  <a:ext uri="{0D108BD9-81ED-4DB2-BD59-A6C34878D82A}">
                    <a16:rowId xmlns:a16="http://schemas.microsoft.com/office/drawing/2014/main" val="3369526947"/>
                  </a:ext>
                </a:extLst>
              </a:tr>
              <a:tr h="842654">
                <a:tc>
                  <a:txBody>
                    <a:bodyPr/>
                    <a:lstStyle/>
                    <a:p>
                      <a:pPr algn="ctr"/>
                      <a:r>
                        <a:rPr lang="en-US" sz="1050">
                          <a:solidFill>
                            <a:schemeClr val="accent1">
                              <a:lumMod val="50000"/>
                            </a:schemeClr>
                          </a:solidFill>
                          <a:latin typeface="+mj-lt"/>
                        </a:rPr>
                        <a:t>BCI International </a:t>
                      </a:r>
                    </a:p>
                    <a:p>
                      <a:pPr algn="ctr"/>
                      <a:r>
                        <a:rPr lang="en-US" sz="1050">
                          <a:solidFill>
                            <a:schemeClr val="accent1">
                              <a:lumMod val="50000"/>
                            </a:schemeClr>
                          </a:solidFill>
                          <a:latin typeface="+mj-lt"/>
                        </a:rPr>
                        <a:t>FZE</a:t>
                      </a:r>
                    </a:p>
                    <a:p>
                      <a:pPr algn="ctr"/>
                      <a:r>
                        <a:rPr lang="en-US" sz="800">
                          <a:solidFill>
                            <a:schemeClr val="accent1">
                              <a:lumMod val="50000"/>
                            </a:schemeClr>
                          </a:solidFill>
                          <a:latin typeface="+mn-lt"/>
                        </a:rPr>
                        <a:t>(</a:t>
                      </a:r>
                      <a:r>
                        <a:rPr lang="en-US" sz="800" err="1">
                          <a:solidFill>
                            <a:schemeClr val="accent1">
                              <a:lumMod val="50000"/>
                            </a:schemeClr>
                          </a:solidFill>
                          <a:latin typeface="+mn-lt"/>
                        </a:rPr>
                        <a:t>Hamriya</a:t>
                      </a:r>
                      <a:r>
                        <a:rPr lang="en-US" sz="800">
                          <a:solidFill>
                            <a:schemeClr val="accent1">
                              <a:lumMod val="50000"/>
                            </a:schemeClr>
                          </a:solidFill>
                          <a:latin typeface="+mn-lt"/>
                        </a:rPr>
                        <a:t> Freezone, UAE)</a:t>
                      </a:r>
                    </a:p>
                  </a:txBody>
                  <a:tcPr marL="9144" marR="9144"/>
                </a:tc>
                <a:tc>
                  <a:txBody>
                    <a:bodyPr/>
                    <a:lstStyle/>
                    <a:p>
                      <a:pPr algn="ctr"/>
                      <a:r>
                        <a:rPr lang="en-US" sz="1050">
                          <a:solidFill>
                            <a:schemeClr val="accent1">
                              <a:lumMod val="50000"/>
                            </a:schemeClr>
                          </a:solidFill>
                          <a:latin typeface="+mj-lt"/>
                        </a:rPr>
                        <a:t>Baalbaki Chemical</a:t>
                      </a:r>
                    </a:p>
                    <a:p>
                      <a:pPr algn="ctr"/>
                      <a:r>
                        <a:rPr lang="en-US" sz="1050">
                          <a:solidFill>
                            <a:schemeClr val="accent1">
                              <a:lumMod val="50000"/>
                            </a:schemeClr>
                          </a:solidFill>
                          <a:latin typeface="+mj-lt"/>
                        </a:rPr>
                        <a:t>Industries </a:t>
                      </a:r>
                      <a:r>
                        <a:rPr lang="en-US" sz="800">
                          <a:solidFill>
                            <a:schemeClr val="accent1">
                              <a:lumMod val="50000"/>
                            </a:schemeClr>
                          </a:solidFill>
                          <a:latin typeface="+mn-lt"/>
                        </a:rPr>
                        <a:t>LLC</a:t>
                      </a:r>
                    </a:p>
                    <a:p>
                      <a:pPr algn="ctr"/>
                      <a:r>
                        <a:rPr lang="en-US" sz="800">
                          <a:solidFill>
                            <a:schemeClr val="accent1">
                              <a:lumMod val="50000"/>
                            </a:schemeClr>
                          </a:solidFill>
                          <a:latin typeface="+mn-lt"/>
                        </a:rPr>
                        <a:t>(Dubai Industrial </a:t>
                      </a:r>
                    </a:p>
                    <a:p>
                      <a:pPr algn="ctr"/>
                      <a:r>
                        <a:rPr lang="en-US" sz="800">
                          <a:solidFill>
                            <a:schemeClr val="accent1">
                              <a:lumMod val="50000"/>
                            </a:schemeClr>
                          </a:solidFill>
                          <a:latin typeface="+mn-lt"/>
                        </a:rPr>
                        <a:t>City, UAE) </a:t>
                      </a:r>
                    </a:p>
                  </a:txBody>
                  <a:tcPr marL="9144" marR="9144"/>
                </a:tc>
                <a:tc>
                  <a:txBody>
                    <a:bodyPr/>
                    <a:lstStyle/>
                    <a:p>
                      <a:pPr algn="ctr"/>
                      <a:r>
                        <a:rPr lang="en-US" sz="1050">
                          <a:solidFill>
                            <a:schemeClr val="accent1">
                              <a:lumMod val="50000"/>
                            </a:schemeClr>
                          </a:solidFill>
                          <a:latin typeface="+mj-lt"/>
                        </a:rPr>
                        <a:t>Baalbaki Egypt For Chemical Industries </a:t>
                      </a:r>
                      <a:r>
                        <a:rPr lang="en-US" sz="800">
                          <a:solidFill>
                            <a:schemeClr val="accent1">
                              <a:lumMod val="50000"/>
                            </a:schemeClr>
                          </a:solidFill>
                          <a:latin typeface="+mn-lt"/>
                        </a:rPr>
                        <a:t>S.A.E </a:t>
                      </a:r>
                    </a:p>
                    <a:p>
                      <a:pPr algn="ctr"/>
                      <a:r>
                        <a:rPr lang="en-US" sz="800">
                          <a:solidFill>
                            <a:schemeClr val="accent1">
                              <a:lumMod val="50000"/>
                            </a:schemeClr>
                          </a:solidFill>
                          <a:latin typeface="+mn-lt"/>
                        </a:rPr>
                        <a:t>(Egypt)</a:t>
                      </a:r>
                    </a:p>
                  </a:txBody>
                  <a:tcPr marL="9144" marR="9144"/>
                </a:tc>
                <a:tc>
                  <a:txBody>
                    <a:bodyPr/>
                    <a:lstStyle/>
                    <a:p>
                      <a:pPr algn="ctr"/>
                      <a:r>
                        <a:rPr lang="en-US" sz="1050">
                          <a:solidFill>
                            <a:schemeClr val="accent1">
                              <a:lumMod val="50000"/>
                            </a:schemeClr>
                          </a:solidFill>
                          <a:latin typeface="+mj-lt"/>
                        </a:rPr>
                        <a:t>BCI Arabia </a:t>
                      </a:r>
                      <a:r>
                        <a:rPr lang="en-US" sz="800">
                          <a:solidFill>
                            <a:schemeClr val="accent1">
                              <a:lumMod val="50000"/>
                            </a:schemeClr>
                          </a:solidFill>
                          <a:latin typeface="+mn-lt"/>
                        </a:rPr>
                        <a:t>LLC</a:t>
                      </a:r>
                    </a:p>
                    <a:p>
                      <a:pPr algn="ctr"/>
                      <a:r>
                        <a:rPr lang="en-US" sz="800">
                          <a:solidFill>
                            <a:schemeClr val="accent1">
                              <a:lumMod val="50000"/>
                            </a:schemeClr>
                          </a:solidFill>
                          <a:latin typeface="+mn-lt"/>
                        </a:rPr>
                        <a:t>(KSA)</a:t>
                      </a:r>
                    </a:p>
                  </a:txBody>
                  <a:tcPr marL="9144" marR="9144"/>
                </a:tc>
                <a:tc>
                  <a:txBody>
                    <a:bodyPr/>
                    <a:lstStyle/>
                    <a:p>
                      <a:pPr algn="ctr"/>
                      <a:r>
                        <a:rPr lang="en-US" sz="1050">
                          <a:solidFill>
                            <a:schemeClr val="accent1">
                              <a:lumMod val="50000"/>
                            </a:schemeClr>
                          </a:solidFill>
                          <a:latin typeface="+mj-lt"/>
                        </a:rPr>
                        <a:t>Urethane Holdings</a:t>
                      </a:r>
                    </a:p>
                    <a:p>
                      <a:pPr algn="ctr"/>
                      <a:r>
                        <a:rPr lang="en-US" sz="1050">
                          <a:solidFill>
                            <a:schemeClr val="accent1">
                              <a:lumMod val="50000"/>
                            </a:schemeClr>
                          </a:solidFill>
                          <a:latin typeface="+mj-lt"/>
                        </a:rPr>
                        <a:t>Limited</a:t>
                      </a:r>
                    </a:p>
                    <a:p>
                      <a:pPr algn="ctr"/>
                      <a:r>
                        <a:rPr lang="en-US" sz="800">
                          <a:solidFill>
                            <a:schemeClr val="accent1">
                              <a:lumMod val="50000"/>
                            </a:schemeClr>
                          </a:solidFill>
                          <a:latin typeface="+mn-lt"/>
                        </a:rPr>
                        <a:t>(Malta)</a:t>
                      </a:r>
                    </a:p>
                  </a:txBody>
                  <a:tcPr marL="9144" marR="9144"/>
                </a:tc>
                <a:tc>
                  <a:txBody>
                    <a:bodyPr/>
                    <a:lstStyle/>
                    <a:p>
                      <a:pPr algn="ctr"/>
                      <a:r>
                        <a:rPr lang="en-US" sz="1050">
                          <a:solidFill>
                            <a:schemeClr val="accent1">
                              <a:lumMod val="50000"/>
                            </a:schemeClr>
                          </a:solidFill>
                          <a:latin typeface="+mj-lt"/>
                        </a:rPr>
                        <a:t>BCI Baalbaki Kimya San. </a:t>
                      </a:r>
                      <a:r>
                        <a:rPr lang="en-US" sz="1050" err="1">
                          <a:solidFill>
                            <a:schemeClr val="accent1">
                              <a:lumMod val="50000"/>
                            </a:schemeClr>
                          </a:solidFill>
                          <a:latin typeface="+mj-lt"/>
                        </a:rPr>
                        <a:t>ve</a:t>
                      </a:r>
                      <a:r>
                        <a:rPr lang="en-US" sz="1050">
                          <a:solidFill>
                            <a:schemeClr val="accent1">
                              <a:lumMod val="50000"/>
                            </a:schemeClr>
                          </a:solidFill>
                          <a:latin typeface="+mj-lt"/>
                        </a:rPr>
                        <a:t> Tic. A.S.</a:t>
                      </a:r>
                    </a:p>
                    <a:p>
                      <a:pPr algn="ctr"/>
                      <a:r>
                        <a:rPr lang="en-US" sz="800">
                          <a:solidFill>
                            <a:schemeClr val="accent1">
                              <a:lumMod val="50000"/>
                            </a:schemeClr>
                          </a:solidFill>
                          <a:latin typeface="+mn-lt"/>
                        </a:rPr>
                        <a:t>(Türkiye)</a:t>
                      </a:r>
                    </a:p>
                  </a:txBody>
                  <a:tcPr marL="9144" marR="9144"/>
                </a:tc>
                <a:tc>
                  <a:txBody>
                    <a:bodyPr/>
                    <a:lstStyle/>
                    <a:p>
                      <a:pPr algn="ctr"/>
                      <a:r>
                        <a:rPr lang="en-US" sz="1050">
                          <a:solidFill>
                            <a:schemeClr val="accent1">
                              <a:lumMod val="50000"/>
                            </a:schemeClr>
                          </a:solidFill>
                          <a:latin typeface="+mj-lt"/>
                        </a:rPr>
                        <a:t>Baalbaki Chemical </a:t>
                      </a:r>
                    </a:p>
                    <a:p>
                      <a:pPr algn="ctr"/>
                      <a:r>
                        <a:rPr lang="en-US" sz="1050">
                          <a:solidFill>
                            <a:schemeClr val="accent1">
                              <a:lumMod val="50000"/>
                            </a:schemeClr>
                          </a:solidFill>
                          <a:latin typeface="+mj-lt"/>
                        </a:rPr>
                        <a:t>Industries BCI </a:t>
                      </a:r>
                    </a:p>
                    <a:p>
                      <a:pPr algn="ctr"/>
                      <a:r>
                        <a:rPr lang="en-US" sz="1050">
                          <a:solidFill>
                            <a:schemeClr val="accent1">
                              <a:lumMod val="50000"/>
                            </a:schemeClr>
                          </a:solidFill>
                          <a:latin typeface="+mj-lt"/>
                        </a:rPr>
                        <a:t>Nigeria </a:t>
                      </a:r>
                      <a:r>
                        <a:rPr lang="en-US" sz="800">
                          <a:solidFill>
                            <a:schemeClr val="accent1">
                              <a:lumMod val="50000"/>
                            </a:schemeClr>
                          </a:solidFill>
                          <a:latin typeface="+mn-lt"/>
                        </a:rPr>
                        <a:t>LTD</a:t>
                      </a:r>
                    </a:p>
                    <a:p>
                      <a:pPr algn="ctr"/>
                      <a:r>
                        <a:rPr lang="en-US" sz="800">
                          <a:solidFill>
                            <a:schemeClr val="accent1">
                              <a:lumMod val="50000"/>
                            </a:schemeClr>
                          </a:solidFill>
                          <a:latin typeface="+mn-lt"/>
                        </a:rPr>
                        <a:t>(Nigeria) </a:t>
                      </a:r>
                    </a:p>
                  </a:txBody>
                  <a:tcPr marL="9144" marR="9144"/>
                </a:tc>
                <a:tc>
                  <a:txBody>
                    <a:bodyPr/>
                    <a:lstStyle/>
                    <a:p>
                      <a:pPr algn="ctr"/>
                      <a:r>
                        <a:rPr lang="en-US" sz="1050">
                          <a:solidFill>
                            <a:schemeClr val="accent1">
                              <a:lumMod val="50000"/>
                            </a:schemeClr>
                          </a:solidFill>
                          <a:latin typeface="+mj-lt"/>
                        </a:rPr>
                        <a:t>Avalon Chemicals </a:t>
                      </a:r>
                      <a:r>
                        <a:rPr lang="en-US" sz="800">
                          <a:solidFill>
                            <a:schemeClr val="accent1">
                              <a:lumMod val="50000"/>
                            </a:schemeClr>
                          </a:solidFill>
                          <a:latin typeface="+mn-lt"/>
                        </a:rPr>
                        <a:t>LLC</a:t>
                      </a:r>
                    </a:p>
                    <a:p>
                      <a:pPr algn="ctr"/>
                      <a:r>
                        <a:rPr lang="en-US" sz="800">
                          <a:solidFill>
                            <a:schemeClr val="accent1">
                              <a:lumMod val="50000"/>
                            </a:schemeClr>
                          </a:solidFill>
                          <a:latin typeface="+mn-lt"/>
                        </a:rPr>
                        <a:t>(Jordan)</a:t>
                      </a:r>
                    </a:p>
                  </a:txBody>
                  <a:tcPr marL="9144" marR="9144"/>
                </a:tc>
                <a:extLst>
                  <a:ext uri="{0D108BD9-81ED-4DB2-BD59-A6C34878D82A}">
                    <a16:rowId xmlns:a16="http://schemas.microsoft.com/office/drawing/2014/main" val="1887446910"/>
                  </a:ext>
                </a:extLst>
              </a:tr>
              <a:tr h="0">
                <a:tc>
                  <a:txBody>
                    <a:bodyPr/>
                    <a:lstStyle/>
                    <a:p>
                      <a:pPr algn="ctr"/>
                      <a:endParaRPr lang="en-US" sz="800">
                        <a:solidFill>
                          <a:schemeClr val="accent1">
                            <a:lumMod val="75000"/>
                          </a:schemeClr>
                        </a:solidFill>
                        <a:latin typeface="+mn-lt"/>
                      </a:endParaRPr>
                    </a:p>
                  </a:txBody>
                  <a:tcPr marL="9144" marR="9144" marB="9144"/>
                </a:tc>
                <a:tc>
                  <a:txBody>
                    <a:bodyPr/>
                    <a:lstStyle/>
                    <a:p>
                      <a:pPr algn="ctr"/>
                      <a:endParaRPr lang="en-US" sz="800">
                        <a:solidFill>
                          <a:schemeClr val="accent1">
                            <a:lumMod val="75000"/>
                          </a:schemeClr>
                        </a:solidFill>
                        <a:latin typeface="+mn-lt"/>
                      </a:endParaRPr>
                    </a:p>
                  </a:txBody>
                  <a:tcPr marL="9144" marR="9144" marB="914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txBody>
                  <a:tcPr marL="9144" marR="9144" marB="9144"/>
                </a:tc>
                <a:tc>
                  <a:txBody>
                    <a:bodyPr/>
                    <a:lstStyle/>
                    <a:p>
                      <a:pPr algn="ctr"/>
                      <a:endParaRPr lang="en-US" sz="800">
                        <a:solidFill>
                          <a:schemeClr val="accent1">
                            <a:lumMod val="75000"/>
                          </a:schemeClr>
                        </a:solidFill>
                        <a:latin typeface="+mn-lt"/>
                      </a:endParaRPr>
                    </a:p>
                  </a:txBody>
                  <a:tcPr marL="9144" marR="9144" marB="914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70..3%</a:t>
                      </a:r>
                    </a:p>
                  </a:txBody>
                  <a:tcPr marL="9144" marR="9144" marB="9144"/>
                </a:tc>
                <a:tc>
                  <a:txBody>
                    <a:bodyPr/>
                    <a:lstStyle/>
                    <a:p>
                      <a:pPr algn="ctr"/>
                      <a:endParaRPr lang="en-US" sz="800">
                        <a:solidFill>
                          <a:schemeClr val="accent1">
                            <a:lumMod val="75000"/>
                          </a:schemeClr>
                        </a:solidFill>
                        <a:latin typeface="+mn-lt"/>
                      </a:endParaRPr>
                    </a:p>
                  </a:txBody>
                  <a:tcPr marL="9144" marR="9144" marB="9144"/>
                </a:tc>
                <a:tc>
                  <a:txBody>
                    <a:bodyPr/>
                    <a:lstStyle/>
                    <a:p>
                      <a:pPr algn="ctr"/>
                      <a:endParaRPr lang="en-US" sz="800">
                        <a:solidFill>
                          <a:schemeClr val="accent1">
                            <a:lumMod val="75000"/>
                          </a:schemeClr>
                        </a:solidFill>
                        <a:latin typeface="+mn-lt"/>
                      </a:endParaRPr>
                    </a:p>
                  </a:txBody>
                  <a:tcPr marL="9144" marR="9144" marB="9144"/>
                </a:tc>
                <a:tc>
                  <a:txBody>
                    <a:bodyPr/>
                    <a:lstStyle/>
                    <a:p>
                      <a:pPr algn="ctr"/>
                      <a:endParaRPr lang="en-US" sz="800">
                        <a:solidFill>
                          <a:schemeClr val="accent1">
                            <a:lumMod val="75000"/>
                          </a:schemeClr>
                        </a:solidFill>
                        <a:latin typeface="+mn-lt"/>
                      </a:endParaRPr>
                    </a:p>
                  </a:txBody>
                  <a:tcPr marL="9144" marR="9144" marB="9144"/>
                </a:tc>
                <a:extLst>
                  <a:ext uri="{0D108BD9-81ED-4DB2-BD59-A6C34878D82A}">
                    <a16:rowId xmlns:a16="http://schemas.microsoft.com/office/drawing/2014/main" val="3207569327"/>
                  </a:ext>
                </a:extLst>
              </a:tr>
              <a:tr h="260722">
                <a:tc>
                  <a:txBody>
                    <a:bodyPr/>
                    <a:lstStyle/>
                    <a:p>
                      <a:pPr algn="ctr"/>
                      <a:endParaRPr lang="en-US" sz="1050">
                        <a:solidFill>
                          <a:schemeClr val="accent1">
                            <a:lumMod val="75000"/>
                          </a:schemeClr>
                        </a:solidFill>
                        <a:latin typeface="+mj-lt"/>
                      </a:endParaRPr>
                    </a:p>
                  </a:txBody>
                  <a:tcPr marL="9144" marR="9144" marT="9144" marB="9144"/>
                </a:tc>
                <a:tc>
                  <a:txBody>
                    <a:bodyPr/>
                    <a:lstStyle/>
                    <a:p>
                      <a:pPr algn="ctr"/>
                      <a:endParaRPr lang="en-US" sz="1050">
                        <a:solidFill>
                          <a:schemeClr val="accent1">
                            <a:lumMod val="75000"/>
                          </a:schemeClr>
                        </a:solidFill>
                        <a:latin typeface="+mj-lt"/>
                      </a:endParaRPr>
                    </a:p>
                  </a:txBody>
                  <a:tcPr marL="9144" marR="9144" marT="9144" marB="9144"/>
                </a:tc>
                <a:tc>
                  <a:txBody>
                    <a:bodyPr/>
                    <a:lstStyle/>
                    <a:p>
                      <a:pPr algn="ctr"/>
                      <a:r>
                        <a:rPr lang="en-US" sz="1050">
                          <a:solidFill>
                            <a:schemeClr val="accent1">
                              <a:lumMod val="75000"/>
                            </a:schemeClr>
                          </a:solidFill>
                          <a:latin typeface="+mj-lt"/>
                        </a:rPr>
                        <a:t>BCI Egypt </a:t>
                      </a:r>
                    </a:p>
                    <a:p>
                      <a:pPr algn="ctr"/>
                      <a:r>
                        <a:rPr lang="en-US" sz="1050">
                          <a:solidFill>
                            <a:schemeClr val="accent1">
                              <a:lumMod val="75000"/>
                            </a:schemeClr>
                          </a:solidFill>
                          <a:latin typeface="+mj-lt"/>
                        </a:rPr>
                        <a:t>Rep Office</a:t>
                      </a:r>
                    </a:p>
                    <a:p>
                      <a:pPr algn="ctr"/>
                      <a:r>
                        <a:rPr lang="en-US" sz="800">
                          <a:solidFill>
                            <a:schemeClr val="accent1">
                              <a:lumMod val="75000"/>
                            </a:schemeClr>
                          </a:solidFill>
                          <a:latin typeface="+mn-lt"/>
                        </a:rPr>
                        <a:t>(Lebanon)</a:t>
                      </a:r>
                    </a:p>
                  </a:txBody>
                  <a:tcPr marL="9144" marR="9144" marT="9144" marB="9144"/>
                </a:tc>
                <a:tc>
                  <a:txBody>
                    <a:bodyPr/>
                    <a:lstStyle/>
                    <a:p>
                      <a:pPr algn="ctr"/>
                      <a:endParaRPr lang="en-US" sz="1050">
                        <a:solidFill>
                          <a:schemeClr val="accent1">
                            <a:lumMod val="75000"/>
                          </a:schemeClr>
                        </a:solidFill>
                        <a:latin typeface="+mj-lt"/>
                      </a:endParaRPr>
                    </a:p>
                  </a:txBody>
                  <a:tcPr marL="9144" marR="9144" marT="9144" marB="9144"/>
                </a:tc>
                <a:tc>
                  <a:txBody>
                    <a:bodyPr/>
                    <a:lstStyle/>
                    <a:p>
                      <a:pPr algn="ctr"/>
                      <a:r>
                        <a:rPr lang="en-US" sz="1050" kern="1200">
                          <a:solidFill>
                            <a:schemeClr val="accent1">
                              <a:lumMod val="75000"/>
                            </a:schemeClr>
                          </a:solidFill>
                          <a:latin typeface="+mj-lt"/>
                          <a:ea typeface="+mn-ea"/>
                          <a:cs typeface="+mn-cs"/>
                        </a:rPr>
                        <a:t>BCI Polyurethane</a:t>
                      </a:r>
                    </a:p>
                    <a:p>
                      <a:pPr algn="ctr"/>
                      <a:r>
                        <a:rPr lang="en-US" sz="1050" kern="1200">
                          <a:solidFill>
                            <a:schemeClr val="accent1">
                              <a:lumMod val="75000"/>
                            </a:schemeClr>
                          </a:solidFill>
                          <a:latin typeface="+mj-lt"/>
                          <a:ea typeface="+mn-ea"/>
                          <a:cs typeface="+mn-cs"/>
                        </a:rPr>
                        <a:t>Europe </a:t>
                      </a:r>
                      <a:r>
                        <a:rPr lang="en-US" sz="800" kern="1200" err="1">
                          <a:solidFill>
                            <a:schemeClr val="accent1">
                              <a:lumMod val="75000"/>
                            </a:schemeClr>
                          </a:solidFill>
                          <a:latin typeface="+mn-lt"/>
                          <a:ea typeface="+mn-ea"/>
                          <a:cs typeface="+mn-cs"/>
                        </a:rPr>
                        <a:t>S.r.l</a:t>
                      </a:r>
                      <a:r>
                        <a:rPr lang="en-US" sz="800" kern="1200">
                          <a:solidFill>
                            <a:schemeClr val="accent1">
                              <a:lumMod val="75000"/>
                            </a:schemeClr>
                          </a:solidFill>
                          <a:latin typeface="+mn-lt"/>
                          <a:ea typeface="+mn-ea"/>
                          <a:cs typeface="+mn-cs"/>
                        </a:rPr>
                        <a:t>. </a:t>
                      </a:r>
                    </a:p>
                    <a:p>
                      <a:pPr algn="ctr"/>
                      <a:r>
                        <a:rPr lang="en-US" sz="800">
                          <a:solidFill>
                            <a:schemeClr val="accent1">
                              <a:lumMod val="75000"/>
                            </a:schemeClr>
                          </a:solidFill>
                          <a:latin typeface="+mn-lt"/>
                        </a:rPr>
                        <a:t>(Italy)</a:t>
                      </a:r>
                    </a:p>
                  </a:txBody>
                  <a:tcPr marL="9144" marR="9144" marT="9144" marB="9144"/>
                </a:tc>
                <a:tc>
                  <a:txBody>
                    <a:bodyPr/>
                    <a:lstStyle/>
                    <a:p>
                      <a:pPr algn="ctr"/>
                      <a:endParaRPr lang="en-US" sz="1050">
                        <a:solidFill>
                          <a:schemeClr val="accent1">
                            <a:lumMod val="75000"/>
                          </a:schemeClr>
                        </a:solidFill>
                        <a:latin typeface="+mj-lt"/>
                      </a:endParaRPr>
                    </a:p>
                  </a:txBody>
                  <a:tcPr marL="9144" marR="9144" marT="9144" marB="9144"/>
                </a:tc>
                <a:tc>
                  <a:txBody>
                    <a:bodyPr/>
                    <a:lstStyle/>
                    <a:p>
                      <a:pPr algn="ctr"/>
                      <a:endParaRPr lang="en-US" sz="1050">
                        <a:solidFill>
                          <a:schemeClr val="accent1">
                            <a:lumMod val="75000"/>
                          </a:schemeClr>
                        </a:solidFill>
                        <a:latin typeface="+mj-lt"/>
                      </a:endParaRPr>
                    </a:p>
                  </a:txBody>
                  <a:tcPr marL="9144" marR="9144" marT="9144" marB="9144"/>
                </a:tc>
                <a:tc>
                  <a:txBody>
                    <a:bodyPr/>
                    <a:lstStyle/>
                    <a:p>
                      <a:pPr algn="ctr"/>
                      <a:endParaRPr lang="en-US" sz="1050">
                        <a:solidFill>
                          <a:schemeClr val="accent1">
                            <a:lumMod val="75000"/>
                          </a:schemeClr>
                        </a:solidFill>
                        <a:latin typeface="+mj-lt"/>
                      </a:endParaRPr>
                    </a:p>
                  </a:txBody>
                  <a:tcPr marL="9144" marR="9144" marT="9144" marB="9144"/>
                </a:tc>
                <a:extLst>
                  <a:ext uri="{0D108BD9-81ED-4DB2-BD59-A6C34878D82A}">
                    <a16:rowId xmlns:a16="http://schemas.microsoft.com/office/drawing/2014/main" val="3594149923"/>
                  </a:ext>
                </a:extLst>
              </a:tr>
            </a:tbl>
          </a:graphicData>
        </a:graphic>
      </p:graphicFrame>
      <p:graphicFrame>
        <p:nvGraphicFramePr>
          <p:cNvPr id="15" name="Table 14">
            <a:extLst>
              <a:ext uri="{FF2B5EF4-FFF2-40B4-BE49-F238E27FC236}">
                <a16:creationId xmlns:a16="http://schemas.microsoft.com/office/drawing/2014/main" id="{5ED39037-A491-B4B5-C29D-7A9A551D29FD}"/>
              </a:ext>
            </a:extLst>
          </p:cNvPr>
          <p:cNvGraphicFramePr>
            <a:graphicFrameLocks noGrp="1"/>
          </p:cNvGraphicFramePr>
          <p:nvPr>
            <p:extLst>
              <p:ext uri="{D42A27DB-BD31-4B8C-83A1-F6EECF244321}">
                <p14:modId xmlns:p14="http://schemas.microsoft.com/office/powerpoint/2010/main" val="45593679"/>
              </p:ext>
            </p:extLst>
          </p:nvPr>
        </p:nvGraphicFramePr>
        <p:xfrm>
          <a:off x="337820" y="-1958153"/>
          <a:ext cx="11516360" cy="1584201"/>
        </p:xfrm>
        <a:graphic>
          <a:graphicData uri="http://schemas.openxmlformats.org/drawingml/2006/table">
            <a:tbl>
              <a:tblPr firstRow="1" bandRow="1">
                <a:tableStyleId>{2D5ABB26-0587-4C30-8999-92F81FD0307C}</a:tableStyleId>
              </a:tblPr>
              <a:tblGrid>
                <a:gridCol w="1439545">
                  <a:extLst>
                    <a:ext uri="{9D8B030D-6E8A-4147-A177-3AD203B41FA5}">
                      <a16:colId xmlns:a16="http://schemas.microsoft.com/office/drawing/2014/main" val="687086403"/>
                    </a:ext>
                  </a:extLst>
                </a:gridCol>
                <a:gridCol w="1439545">
                  <a:extLst>
                    <a:ext uri="{9D8B030D-6E8A-4147-A177-3AD203B41FA5}">
                      <a16:colId xmlns:a16="http://schemas.microsoft.com/office/drawing/2014/main" val="137592955"/>
                    </a:ext>
                  </a:extLst>
                </a:gridCol>
                <a:gridCol w="1537970">
                  <a:extLst>
                    <a:ext uri="{9D8B030D-6E8A-4147-A177-3AD203B41FA5}">
                      <a16:colId xmlns:a16="http://schemas.microsoft.com/office/drawing/2014/main" val="3911475746"/>
                    </a:ext>
                  </a:extLst>
                </a:gridCol>
                <a:gridCol w="1341120">
                  <a:extLst>
                    <a:ext uri="{9D8B030D-6E8A-4147-A177-3AD203B41FA5}">
                      <a16:colId xmlns:a16="http://schemas.microsoft.com/office/drawing/2014/main" val="265297653"/>
                    </a:ext>
                  </a:extLst>
                </a:gridCol>
                <a:gridCol w="1439545">
                  <a:extLst>
                    <a:ext uri="{9D8B030D-6E8A-4147-A177-3AD203B41FA5}">
                      <a16:colId xmlns:a16="http://schemas.microsoft.com/office/drawing/2014/main" val="2177600228"/>
                    </a:ext>
                  </a:extLst>
                </a:gridCol>
                <a:gridCol w="1439545">
                  <a:extLst>
                    <a:ext uri="{9D8B030D-6E8A-4147-A177-3AD203B41FA5}">
                      <a16:colId xmlns:a16="http://schemas.microsoft.com/office/drawing/2014/main" val="1982510711"/>
                    </a:ext>
                  </a:extLst>
                </a:gridCol>
                <a:gridCol w="1439545">
                  <a:extLst>
                    <a:ext uri="{9D8B030D-6E8A-4147-A177-3AD203B41FA5}">
                      <a16:colId xmlns:a16="http://schemas.microsoft.com/office/drawing/2014/main" val="1221812453"/>
                    </a:ext>
                  </a:extLst>
                </a:gridCol>
                <a:gridCol w="1439545">
                  <a:extLst>
                    <a:ext uri="{9D8B030D-6E8A-4147-A177-3AD203B41FA5}">
                      <a16:colId xmlns:a16="http://schemas.microsoft.com/office/drawing/2014/main" val="3025488825"/>
                    </a:ext>
                  </a:extLst>
                </a:gridCol>
              </a:tblGrid>
              <a:tr h="519941">
                <a:tc>
                  <a:txBody>
                    <a:bodyPr/>
                    <a:lstStyle/>
                    <a:p>
                      <a:pPr algn="ctr"/>
                      <a:r>
                        <a:rPr lang="en-US" sz="800">
                          <a:solidFill>
                            <a:schemeClr val="accent1">
                              <a:lumMod val="75000"/>
                            </a:schemeClr>
                          </a:solidFill>
                          <a:latin typeface="+mn-lt"/>
                        </a:rPr>
                        <a:t>100%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90%</a:t>
                      </a:r>
                    </a:p>
                    <a:p>
                      <a:pPr algn="ctr"/>
                      <a:endParaRPr lang="en-US" sz="800">
                        <a:solidFill>
                          <a:schemeClr val="accent1">
                            <a:lumMod val="75000"/>
                          </a:schemeClr>
                        </a:solidFill>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accent1">
                              <a:lumMod val="75000"/>
                            </a:schemeClr>
                          </a:solidFill>
                          <a:latin typeface="+mn-lt"/>
                        </a:rPr>
                        <a:t>100%</a:t>
                      </a:r>
                    </a:p>
                    <a:p>
                      <a:pPr algn="ctr"/>
                      <a:endParaRPr lang="en-US" sz="800">
                        <a:solidFill>
                          <a:schemeClr val="accent1">
                            <a:lumMod val="75000"/>
                          </a:schemeClr>
                        </a:solidFill>
                        <a:latin typeface="+mj-lt"/>
                      </a:endParaRPr>
                    </a:p>
                  </a:txBody>
                  <a:tcPr/>
                </a:tc>
                <a:extLst>
                  <a:ext uri="{0D108BD9-81ED-4DB2-BD59-A6C34878D82A}">
                    <a16:rowId xmlns:a16="http://schemas.microsoft.com/office/drawing/2014/main" val="3369526947"/>
                  </a:ext>
                </a:extLst>
              </a:tr>
              <a:tr h="370840">
                <a:tc>
                  <a:txBody>
                    <a:bodyPr/>
                    <a:lstStyle/>
                    <a:p>
                      <a:pPr algn="ctr"/>
                      <a:r>
                        <a:rPr lang="en-US" sz="1050">
                          <a:solidFill>
                            <a:schemeClr val="accent1">
                              <a:lumMod val="75000"/>
                            </a:schemeClr>
                          </a:solidFill>
                          <a:latin typeface="+mj-lt"/>
                        </a:rPr>
                        <a:t>BCI International </a:t>
                      </a:r>
                    </a:p>
                    <a:p>
                      <a:pPr algn="ctr"/>
                      <a:r>
                        <a:rPr lang="en-US" sz="1050">
                          <a:solidFill>
                            <a:schemeClr val="accent1">
                              <a:lumMod val="75000"/>
                            </a:schemeClr>
                          </a:solidFill>
                          <a:latin typeface="+mj-lt"/>
                        </a:rPr>
                        <a:t>FZE</a:t>
                      </a:r>
                    </a:p>
                    <a:p>
                      <a:pPr algn="ctr"/>
                      <a:r>
                        <a:rPr lang="en-US" sz="800">
                          <a:solidFill>
                            <a:schemeClr val="accent1">
                              <a:lumMod val="75000"/>
                            </a:schemeClr>
                          </a:solidFill>
                          <a:latin typeface="+mn-lt"/>
                        </a:rPr>
                        <a:t>(</a:t>
                      </a:r>
                      <a:r>
                        <a:rPr lang="en-US" sz="800" err="1">
                          <a:solidFill>
                            <a:schemeClr val="accent1">
                              <a:lumMod val="75000"/>
                            </a:schemeClr>
                          </a:solidFill>
                          <a:latin typeface="+mn-lt"/>
                        </a:rPr>
                        <a:t>Hamriya</a:t>
                      </a:r>
                      <a:r>
                        <a:rPr lang="en-US" sz="800">
                          <a:solidFill>
                            <a:schemeClr val="accent1">
                              <a:lumMod val="75000"/>
                            </a:schemeClr>
                          </a:solidFill>
                          <a:latin typeface="+mn-lt"/>
                        </a:rPr>
                        <a:t> Freezone, UAE)</a:t>
                      </a:r>
                    </a:p>
                  </a:txBody>
                  <a:tcPr/>
                </a:tc>
                <a:tc>
                  <a:txBody>
                    <a:bodyPr/>
                    <a:lstStyle/>
                    <a:p>
                      <a:pPr algn="ctr"/>
                      <a:r>
                        <a:rPr lang="en-US" sz="1050">
                          <a:solidFill>
                            <a:schemeClr val="accent1">
                              <a:lumMod val="75000"/>
                            </a:schemeClr>
                          </a:solidFill>
                          <a:latin typeface="+mj-lt"/>
                        </a:rPr>
                        <a:t>Baalbaki Chemical</a:t>
                      </a:r>
                    </a:p>
                    <a:p>
                      <a:pPr algn="ctr"/>
                      <a:r>
                        <a:rPr lang="en-US" sz="1050">
                          <a:solidFill>
                            <a:schemeClr val="accent1">
                              <a:lumMod val="75000"/>
                            </a:schemeClr>
                          </a:solidFill>
                          <a:latin typeface="+mj-lt"/>
                        </a:rPr>
                        <a:t>Industries </a:t>
                      </a:r>
                      <a:r>
                        <a:rPr lang="en-US" sz="800">
                          <a:solidFill>
                            <a:schemeClr val="accent1">
                              <a:lumMod val="75000"/>
                            </a:schemeClr>
                          </a:solidFill>
                          <a:latin typeface="+mn-lt"/>
                        </a:rPr>
                        <a:t>LLC</a:t>
                      </a:r>
                    </a:p>
                    <a:p>
                      <a:pPr algn="ctr"/>
                      <a:r>
                        <a:rPr lang="en-US" sz="800">
                          <a:solidFill>
                            <a:schemeClr val="accent1">
                              <a:lumMod val="75000"/>
                            </a:schemeClr>
                          </a:solidFill>
                          <a:latin typeface="+mn-lt"/>
                        </a:rPr>
                        <a:t>(Dubai Industrial </a:t>
                      </a:r>
                    </a:p>
                    <a:p>
                      <a:pPr algn="ctr"/>
                      <a:r>
                        <a:rPr lang="en-US" sz="800">
                          <a:solidFill>
                            <a:schemeClr val="accent1">
                              <a:lumMod val="75000"/>
                            </a:schemeClr>
                          </a:solidFill>
                          <a:latin typeface="+mn-lt"/>
                        </a:rPr>
                        <a:t>City, UAE) </a:t>
                      </a:r>
                    </a:p>
                  </a:txBody>
                  <a:tcPr/>
                </a:tc>
                <a:tc>
                  <a:txBody>
                    <a:bodyPr/>
                    <a:lstStyle/>
                    <a:p>
                      <a:pPr algn="ctr"/>
                      <a:r>
                        <a:rPr lang="en-US" sz="1050">
                          <a:solidFill>
                            <a:schemeClr val="accent1">
                              <a:lumMod val="75000"/>
                            </a:schemeClr>
                          </a:solidFill>
                          <a:latin typeface="+mj-lt"/>
                        </a:rPr>
                        <a:t>Baalbaki Egypt For Chemical Industries </a:t>
                      </a:r>
                      <a:r>
                        <a:rPr lang="en-US" sz="800">
                          <a:solidFill>
                            <a:schemeClr val="accent1">
                              <a:lumMod val="75000"/>
                            </a:schemeClr>
                          </a:solidFill>
                          <a:latin typeface="+mn-lt"/>
                        </a:rPr>
                        <a:t>S.A.E </a:t>
                      </a:r>
                    </a:p>
                    <a:p>
                      <a:pPr algn="ctr"/>
                      <a:r>
                        <a:rPr lang="en-US" sz="800">
                          <a:solidFill>
                            <a:schemeClr val="accent1">
                              <a:lumMod val="75000"/>
                            </a:schemeClr>
                          </a:solidFill>
                          <a:latin typeface="+mn-lt"/>
                        </a:rPr>
                        <a:t>(Egypt)</a:t>
                      </a:r>
                    </a:p>
                  </a:txBody>
                  <a:tcPr/>
                </a:tc>
                <a:tc>
                  <a:txBody>
                    <a:bodyPr/>
                    <a:lstStyle/>
                    <a:p>
                      <a:pPr algn="ctr"/>
                      <a:r>
                        <a:rPr lang="en-US" sz="1050">
                          <a:solidFill>
                            <a:schemeClr val="accent1">
                              <a:lumMod val="75000"/>
                            </a:schemeClr>
                          </a:solidFill>
                          <a:latin typeface="+mj-lt"/>
                        </a:rPr>
                        <a:t>BCI Arabia </a:t>
                      </a:r>
                      <a:r>
                        <a:rPr lang="en-US" sz="800">
                          <a:solidFill>
                            <a:schemeClr val="accent1">
                              <a:lumMod val="75000"/>
                            </a:schemeClr>
                          </a:solidFill>
                          <a:latin typeface="+mn-lt"/>
                        </a:rPr>
                        <a:t>LLC</a:t>
                      </a:r>
                    </a:p>
                    <a:p>
                      <a:pPr algn="ctr"/>
                      <a:r>
                        <a:rPr lang="en-US" sz="800">
                          <a:solidFill>
                            <a:schemeClr val="accent1">
                              <a:lumMod val="75000"/>
                            </a:schemeClr>
                          </a:solidFill>
                          <a:latin typeface="+mn-lt"/>
                        </a:rPr>
                        <a:t>(KSA)</a:t>
                      </a:r>
                    </a:p>
                  </a:txBody>
                  <a:tcPr/>
                </a:tc>
                <a:tc>
                  <a:txBody>
                    <a:bodyPr/>
                    <a:lstStyle/>
                    <a:p>
                      <a:pPr algn="ctr"/>
                      <a:r>
                        <a:rPr lang="en-US" sz="1050">
                          <a:solidFill>
                            <a:schemeClr val="accent1">
                              <a:lumMod val="75000"/>
                            </a:schemeClr>
                          </a:solidFill>
                          <a:latin typeface="+mj-lt"/>
                        </a:rPr>
                        <a:t>Urethane Holdings</a:t>
                      </a:r>
                    </a:p>
                    <a:p>
                      <a:pPr algn="ctr"/>
                      <a:r>
                        <a:rPr lang="en-US" sz="1050">
                          <a:solidFill>
                            <a:schemeClr val="accent1">
                              <a:lumMod val="75000"/>
                            </a:schemeClr>
                          </a:solidFill>
                          <a:latin typeface="+mj-lt"/>
                        </a:rPr>
                        <a:t>Limited</a:t>
                      </a:r>
                    </a:p>
                    <a:p>
                      <a:pPr algn="ctr"/>
                      <a:r>
                        <a:rPr lang="en-US" sz="800">
                          <a:solidFill>
                            <a:schemeClr val="accent1">
                              <a:lumMod val="75000"/>
                            </a:schemeClr>
                          </a:solidFill>
                          <a:latin typeface="+mn-lt"/>
                        </a:rPr>
                        <a:t>(Malta)</a:t>
                      </a:r>
                    </a:p>
                  </a:txBody>
                  <a:tcPr/>
                </a:tc>
                <a:tc>
                  <a:txBody>
                    <a:bodyPr/>
                    <a:lstStyle/>
                    <a:p>
                      <a:pPr algn="ctr"/>
                      <a:r>
                        <a:rPr lang="en-US" sz="1050">
                          <a:solidFill>
                            <a:schemeClr val="accent1">
                              <a:lumMod val="75000"/>
                            </a:schemeClr>
                          </a:solidFill>
                          <a:latin typeface="+mj-lt"/>
                        </a:rPr>
                        <a:t>BCI Baalbaki Kimya San. </a:t>
                      </a:r>
                      <a:r>
                        <a:rPr lang="en-US" sz="1050" err="1">
                          <a:solidFill>
                            <a:schemeClr val="accent1">
                              <a:lumMod val="75000"/>
                            </a:schemeClr>
                          </a:solidFill>
                          <a:latin typeface="+mj-lt"/>
                        </a:rPr>
                        <a:t>ve</a:t>
                      </a:r>
                      <a:r>
                        <a:rPr lang="en-US" sz="1050">
                          <a:solidFill>
                            <a:schemeClr val="accent1">
                              <a:lumMod val="75000"/>
                            </a:schemeClr>
                          </a:solidFill>
                          <a:latin typeface="+mj-lt"/>
                        </a:rPr>
                        <a:t> Tic. A.S.</a:t>
                      </a:r>
                    </a:p>
                    <a:p>
                      <a:pPr algn="ctr"/>
                      <a:r>
                        <a:rPr lang="en-US" sz="800">
                          <a:solidFill>
                            <a:schemeClr val="accent1">
                              <a:lumMod val="75000"/>
                            </a:schemeClr>
                          </a:solidFill>
                          <a:latin typeface="+mn-lt"/>
                        </a:rPr>
                        <a:t>(Türkiye)</a:t>
                      </a:r>
                    </a:p>
                  </a:txBody>
                  <a:tcPr/>
                </a:tc>
                <a:tc>
                  <a:txBody>
                    <a:bodyPr/>
                    <a:lstStyle/>
                    <a:p>
                      <a:pPr algn="ctr"/>
                      <a:r>
                        <a:rPr lang="en-US" sz="1050">
                          <a:solidFill>
                            <a:schemeClr val="accent1">
                              <a:lumMod val="75000"/>
                            </a:schemeClr>
                          </a:solidFill>
                          <a:latin typeface="+mj-lt"/>
                        </a:rPr>
                        <a:t>Baalbaki Chemical </a:t>
                      </a:r>
                    </a:p>
                    <a:p>
                      <a:pPr algn="ctr"/>
                      <a:r>
                        <a:rPr lang="en-US" sz="1050">
                          <a:solidFill>
                            <a:schemeClr val="accent1">
                              <a:lumMod val="75000"/>
                            </a:schemeClr>
                          </a:solidFill>
                          <a:latin typeface="+mj-lt"/>
                        </a:rPr>
                        <a:t>Industries BCI </a:t>
                      </a:r>
                    </a:p>
                    <a:p>
                      <a:pPr algn="ctr"/>
                      <a:r>
                        <a:rPr lang="en-US" sz="1050">
                          <a:solidFill>
                            <a:schemeClr val="accent1">
                              <a:lumMod val="75000"/>
                            </a:schemeClr>
                          </a:solidFill>
                          <a:latin typeface="+mj-lt"/>
                        </a:rPr>
                        <a:t>Nigeria </a:t>
                      </a:r>
                      <a:r>
                        <a:rPr lang="en-US" sz="800">
                          <a:solidFill>
                            <a:schemeClr val="accent1">
                              <a:lumMod val="75000"/>
                            </a:schemeClr>
                          </a:solidFill>
                          <a:latin typeface="+mn-lt"/>
                        </a:rPr>
                        <a:t>LTD</a:t>
                      </a:r>
                    </a:p>
                    <a:p>
                      <a:pPr algn="ctr"/>
                      <a:r>
                        <a:rPr lang="en-US" sz="800">
                          <a:solidFill>
                            <a:schemeClr val="accent1">
                              <a:lumMod val="75000"/>
                            </a:schemeClr>
                          </a:solidFill>
                          <a:latin typeface="+mn-lt"/>
                        </a:rPr>
                        <a:t>(Nigeria) </a:t>
                      </a:r>
                    </a:p>
                  </a:txBody>
                  <a:tcPr/>
                </a:tc>
                <a:tc>
                  <a:txBody>
                    <a:bodyPr/>
                    <a:lstStyle/>
                    <a:p>
                      <a:pPr algn="ctr"/>
                      <a:r>
                        <a:rPr lang="en-US" sz="1050">
                          <a:solidFill>
                            <a:schemeClr val="accent1">
                              <a:lumMod val="75000"/>
                            </a:schemeClr>
                          </a:solidFill>
                          <a:latin typeface="+mj-lt"/>
                        </a:rPr>
                        <a:t>Avalon Chemicals </a:t>
                      </a:r>
                      <a:r>
                        <a:rPr lang="en-US" sz="800">
                          <a:solidFill>
                            <a:schemeClr val="accent1">
                              <a:lumMod val="75000"/>
                            </a:schemeClr>
                          </a:solidFill>
                          <a:latin typeface="+mn-lt"/>
                        </a:rPr>
                        <a:t>LLC</a:t>
                      </a:r>
                    </a:p>
                    <a:p>
                      <a:pPr algn="ctr"/>
                      <a:r>
                        <a:rPr lang="en-US" sz="800">
                          <a:solidFill>
                            <a:schemeClr val="accent1">
                              <a:lumMod val="75000"/>
                            </a:schemeClr>
                          </a:solidFill>
                          <a:latin typeface="+mn-lt"/>
                        </a:rPr>
                        <a:t>(Jordan)</a:t>
                      </a:r>
                    </a:p>
                  </a:txBody>
                  <a:tcPr/>
                </a:tc>
                <a:extLst>
                  <a:ext uri="{0D108BD9-81ED-4DB2-BD59-A6C34878D82A}">
                    <a16:rowId xmlns:a16="http://schemas.microsoft.com/office/drawing/2014/main" val="1887446910"/>
                  </a:ext>
                </a:extLst>
              </a:tr>
              <a:tr h="370840">
                <a:tc>
                  <a:txBody>
                    <a:bodyPr/>
                    <a:lstStyle/>
                    <a:p>
                      <a:pPr algn="ctr"/>
                      <a:endParaRPr lang="en-US" sz="1050">
                        <a:solidFill>
                          <a:schemeClr val="accent1">
                            <a:lumMod val="75000"/>
                          </a:schemeClr>
                        </a:solidFill>
                        <a:latin typeface="+mj-lt"/>
                      </a:endParaRPr>
                    </a:p>
                  </a:txBody>
                  <a:tcPr/>
                </a:tc>
                <a:tc>
                  <a:txBody>
                    <a:bodyPr/>
                    <a:lstStyle/>
                    <a:p>
                      <a:pPr algn="ctr"/>
                      <a:endParaRPr lang="en-US" sz="1050">
                        <a:solidFill>
                          <a:schemeClr val="accent1">
                            <a:lumMod val="75000"/>
                          </a:schemeClr>
                        </a:solidFill>
                        <a:latin typeface="+mj-lt"/>
                      </a:endParaRPr>
                    </a:p>
                  </a:txBody>
                  <a:tcPr/>
                </a:tc>
                <a:tc>
                  <a:txBody>
                    <a:bodyPr/>
                    <a:lstStyle/>
                    <a:p>
                      <a:pPr algn="ctr"/>
                      <a:endParaRPr lang="en-US" sz="1050">
                        <a:solidFill>
                          <a:schemeClr val="accent1">
                            <a:lumMod val="75000"/>
                          </a:schemeClr>
                        </a:solidFill>
                        <a:latin typeface="+mj-lt"/>
                      </a:endParaRPr>
                    </a:p>
                  </a:txBody>
                  <a:tcPr/>
                </a:tc>
                <a:tc>
                  <a:txBody>
                    <a:bodyPr/>
                    <a:lstStyle/>
                    <a:p>
                      <a:pPr algn="ctr"/>
                      <a:endParaRPr lang="en-US" sz="1050">
                        <a:solidFill>
                          <a:schemeClr val="accent1">
                            <a:lumMod val="75000"/>
                          </a:schemeClr>
                        </a:solidFill>
                        <a:latin typeface="+mj-lt"/>
                      </a:endParaRPr>
                    </a:p>
                  </a:txBody>
                  <a:tcPr/>
                </a:tc>
                <a:tc>
                  <a:txBody>
                    <a:bodyPr/>
                    <a:lstStyle/>
                    <a:p>
                      <a:pPr algn="ctr"/>
                      <a:endParaRPr lang="en-US" sz="1050">
                        <a:solidFill>
                          <a:schemeClr val="accent1">
                            <a:lumMod val="75000"/>
                          </a:schemeClr>
                        </a:solidFill>
                        <a:latin typeface="+mj-lt"/>
                      </a:endParaRPr>
                    </a:p>
                  </a:txBody>
                  <a:tcPr/>
                </a:tc>
                <a:tc>
                  <a:txBody>
                    <a:bodyPr/>
                    <a:lstStyle/>
                    <a:p>
                      <a:pPr algn="ctr"/>
                      <a:endParaRPr lang="en-US" sz="1050">
                        <a:solidFill>
                          <a:schemeClr val="accent1">
                            <a:lumMod val="75000"/>
                          </a:schemeClr>
                        </a:solidFill>
                        <a:latin typeface="+mj-lt"/>
                      </a:endParaRPr>
                    </a:p>
                  </a:txBody>
                  <a:tcPr/>
                </a:tc>
                <a:tc>
                  <a:txBody>
                    <a:bodyPr/>
                    <a:lstStyle/>
                    <a:p>
                      <a:pPr algn="ctr"/>
                      <a:endParaRPr lang="en-US" sz="1050">
                        <a:solidFill>
                          <a:schemeClr val="accent1">
                            <a:lumMod val="75000"/>
                          </a:schemeClr>
                        </a:solidFill>
                        <a:latin typeface="+mj-lt"/>
                      </a:endParaRPr>
                    </a:p>
                  </a:txBody>
                  <a:tcPr/>
                </a:tc>
                <a:tc>
                  <a:txBody>
                    <a:bodyPr/>
                    <a:lstStyle/>
                    <a:p>
                      <a:pPr algn="ctr"/>
                      <a:endParaRPr lang="en-US" sz="1050">
                        <a:solidFill>
                          <a:schemeClr val="accent1">
                            <a:lumMod val="75000"/>
                          </a:schemeClr>
                        </a:solidFill>
                        <a:latin typeface="+mj-lt"/>
                      </a:endParaRPr>
                    </a:p>
                  </a:txBody>
                  <a:tcPr/>
                </a:tc>
                <a:extLst>
                  <a:ext uri="{0D108BD9-81ED-4DB2-BD59-A6C34878D82A}">
                    <a16:rowId xmlns:a16="http://schemas.microsoft.com/office/drawing/2014/main" val="3207569327"/>
                  </a:ext>
                </a:extLst>
              </a:tr>
            </a:tbl>
          </a:graphicData>
        </a:graphic>
      </p:graphicFrame>
      <p:cxnSp>
        <p:nvCxnSpPr>
          <p:cNvPr id="4" name="Straight Connector 3">
            <a:extLst>
              <a:ext uri="{FF2B5EF4-FFF2-40B4-BE49-F238E27FC236}">
                <a16:creationId xmlns:a16="http://schemas.microsoft.com/office/drawing/2014/main" id="{AAF9168D-9864-5B1E-CC87-2EEAF6E8AC12}"/>
              </a:ext>
            </a:extLst>
          </p:cNvPr>
          <p:cNvCxnSpPr>
            <a:cxnSpLocks/>
          </p:cNvCxnSpPr>
          <p:nvPr/>
        </p:nvCxnSpPr>
        <p:spPr>
          <a:xfrm>
            <a:off x="1093966" y="3429000"/>
            <a:ext cx="10006469" cy="0"/>
          </a:xfrm>
          <a:prstGeom prst="line">
            <a:avLst/>
          </a:prstGeom>
          <a:ln w="57150">
            <a:solidFill>
              <a:schemeClr val="tx2">
                <a:lumMod val="40000"/>
                <a:lumOff val="60000"/>
                <a:alpha val="70000"/>
              </a:schemeClr>
            </a:solidFill>
          </a:ln>
        </p:spPr>
        <p:style>
          <a:lnRef idx="2">
            <a:schemeClr val="dk1"/>
          </a:lnRef>
          <a:fillRef idx="0">
            <a:schemeClr val="dk1"/>
          </a:fillRef>
          <a:effectRef idx="1">
            <a:schemeClr val="dk1"/>
          </a:effectRef>
          <a:fontRef idx="minor">
            <a:schemeClr val="tx1"/>
          </a:fontRef>
        </p:style>
      </p:cxnSp>
      <p:grpSp>
        <p:nvGrpSpPr>
          <p:cNvPr id="19" name="Group 18">
            <a:extLst>
              <a:ext uri="{FF2B5EF4-FFF2-40B4-BE49-F238E27FC236}">
                <a16:creationId xmlns:a16="http://schemas.microsoft.com/office/drawing/2014/main" id="{8FA17C3D-1319-A9BA-8808-248BE07436BD}"/>
              </a:ext>
            </a:extLst>
          </p:cNvPr>
          <p:cNvGrpSpPr/>
          <p:nvPr/>
        </p:nvGrpSpPr>
        <p:grpSpPr>
          <a:xfrm>
            <a:off x="1056669" y="3387833"/>
            <a:ext cx="10078662" cy="82334"/>
            <a:chOff x="1056669" y="3310655"/>
            <a:chExt cx="10078662" cy="82334"/>
          </a:xfrm>
        </p:grpSpPr>
        <p:pic>
          <p:nvPicPr>
            <p:cNvPr id="8" name="Graphic 7">
              <a:extLst>
                <a:ext uri="{FF2B5EF4-FFF2-40B4-BE49-F238E27FC236}">
                  <a16:creationId xmlns:a16="http://schemas.microsoft.com/office/drawing/2014/main" id="{68897E92-19A7-38D4-D732-34A901F8E9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5400000">
              <a:off x="1052799" y="3314525"/>
              <a:ext cx="82334" cy="74594"/>
            </a:xfrm>
            <a:prstGeom prst="rect">
              <a:avLst/>
            </a:prstGeom>
          </p:spPr>
        </p:pic>
        <p:pic>
          <p:nvPicPr>
            <p:cNvPr id="9" name="Graphic 8">
              <a:extLst>
                <a:ext uri="{FF2B5EF4-FFF2-40B4-BE49-F238E27FC236}">
                  <a16:creationId xmlns:a16="http://schemas.microsoft.com/office/drawing/2014/main" id="{E5D66361-51CB-DAC3-F2DC-CDA1D905A9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2480279" y="3314525"/>
              <a:ext cx="82334" cy="74594"/>
            </a:xfrm>
            <a:prstGeom prst="rect">
              <a:avLst/>
            </a:prstGeom>
          </p:spPr>
        </p:pic>
        <p:pic>
          <p:nvPicPr>
            <p:cNvPr id="10" name="Graphic 9">
              <a:extLst>
                <a:ext uri="{FF2B5EF4-FFF2-40B4-BE49-F238E27FC236}">
                  <a16:creationId xmlns:a16="http://schemas.microsoft.com/office/drawing/2014/main" id="{2E039659-0725-3C1C-6304-9F74CDCE45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3909664" y="3314525"/>
              <a:ext cx="82334" cy="74594"/>
            </a:xfrm>
            <a:prstGeom prst="rect">
              <a:avLst/>
            </a:prstGeom>
          </p:spPr>
        </p:pic>
        <p:pic>
          <p:nvPicPr>
            <p:cNvPr id="12" name="Graphic 11">
              <a:extLst>
                <a:ext uri="{FF2B5EF4-FFF2-40B4-BE49-F238E27FC236}">
                  <a16:creationId xmlns:a16="http://schemas.microsoft.com/office/drawing/2014/main" id="{2E012C7E-88F8-7328-BD56-90707726B9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8197462" y="3314525"/>
              <a:ext cx="82334" cy="74594"/>
            </a:xfrm>
            <a:prstGeom prst="rect">
              <a:avLst/>
            </a:prstGeom>
          </p:spPr>
        </p:pic>
        <p:pic>
          <p:nvPicPr>
            <p:cNvPr id="14" name="Graphic 13">
              <a:extLst>
                <a:ext uri="{FF2B5EF4-FFF2-40B4-BE49-F238E27FC236}">
                  <a16:creationId xmlns:a16="http://schemas.microsoft.com/office/drawing/2014/main" id="{C33386C5-1DDC-D064-F692-5082B2FBB7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9627482" y="3314525"/>
              <a:ext cx="82334" cy="74594"/>
            </a:xfrm>
            <a:prstGeom prst="rect">
              <a:avLst/>
            </a:prstGeom>
          </p:spPr>
        </p:pic>
        <p:pic>
          <p:nvPicPr>
            <p:cNvPr id="16" name="Graphic 15">
              <a:extLst>
                <a:ext uri="{FF2B5EF4-FFF2-40B4-BE49-F238E27FC236}">
                  <a16:creationId xmlns:a16="http://schemas.microsoft.com/office/drawing/2014/main" id="{42AEA8F2-8B8A-1A04-5BB2-226F208D1C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11056867" y="3314525"/>
              <a:ext cx="82334" cy="74594"/>
            </a:xfrm>
            <a:prstGeom prst="rect">
              <a:avLst/>
            </a:prstGeom>
          </p:spPr>
        </p:pic>
        <p:pic>
          <p:nvPicPr>
            <p:cNvPr id="17" name="Graphic 16">
              <a:extLst>
                <a:ext uri="{FF2B5EF4-FFF2-40B4-BE49-F238E27FC236}">
                  <a16:creationId xmlns:a16="http://schemas.microsoft.com/office/drawing/2014/main" id="{FE4E2C8C-855E-5D09-144A-A582FBD190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5337422" y="3314525"/>
              <a:ext cx="82334" cy="74594"/>
            </a:xfrm>
            <a:prstGeom prst="rect">
              <a:avLst/>
            </a:prstGeom>
          </p:spPr>
        </p:pic>
        <p:pic>
          <p:nvPicPr>
            <p:cNvPr id="18" name="Graphic 17">
              <a:extLst>
                <a:ext uri="{FF2B5EF4-FFF2-40B4-BE49-F238E27FC236}">
                  <a16:creationId xmlns:a16="http://schemas.microsoft.com/office/drawing/2014/main" id="{41DE737A-2929-5D99-331C-FF9D1AF093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6767442" y="3314525"/>
              <a:ext cx="82334" cy="74594"/>
            </a:xfrm>
            <a:prstGeom prst="rect">
              <a:avLst/>
            </a:prstGeom>
          </p:spPr>
        </p:pic>
      </p:grpSp>
      <p:grpSp>
        <p:nvGrpSpPr>
          <p:cNvPr id="34" name="Group 33">
            <a:extLst>
              <a:ext uri="{FF2B5EF4-FFF2-40B4-BE49-F238E27FC236}">
                <a16:creationId xmlns:a16="http://schemas.microsoft.com/office/drawing/2014/main" id="{7E4A7777-805B-7579-0EAD-6FEDDECBBF2D}"/>
              </a:ext>
            </a:extLst>
          </p:cNvPr>
          <p:cNvGrpSpPr/>
          <p:nvPr/>
        </p:nvGrpSpPr>
        <p:grpSpPr>
          <a:xfrm>
            <a:off x="1093966" y="3428999"/>
            <a:ext cx="10004068" cy="321946"/>
            <a:chOff x="1093966" y="3428999"/>
            <a:chExt cx="10004068" cy="321946"/>
          </a:xfrm>
        </p:grpSpPr>
        <p:cxnSp>
          <p:nvCxnSpPr>
            <p:cNvPr id="5" name="Straight Connector 4">
              <a:extLst>
                <a:ext uri="{FF2B5EF4-FFF2-40B4-BE49-F238E27FC236}">
                  <a16:creationId xmlns:a16="http://schemas.microsoft.com/office/drawing/2014/main" id="{247126F9-353C-7864-50EC-3D94EBC9F363}"/>
                </a:ext>
              </a:extLst>
            </p:cNvPr>
            <p:cNvCxnSpPr>
              <a:cxnSpLocks/>
            </p:cNvCxnSpPr>
            <p:nvPr/>
          </p:nvCxnSpPr>
          <p:spPr>
            <a:xfrm>
              <a:off x="1093966" y="3429000"/>
              <a:ext cx="0" cy="321945"/>
            </a:xfrm>
            <a:prstGeom prst="line">
              <a:avLst/>
            </a:prstGeom>
            <a:ln w="28575">
              <a:solidFill>
                <a:schemeClr val="accent1">
                  <a:lumMod val="75000"/>
                  <a:alpha val="50000"/>
                </a:schemeClr>
              </a:solidFill>
            </a:ln>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6F5AF60B-C50B-41DA-6C94-5F6EFEE81EBA}"/>
                </a:ext>
              </a:extLst>
            </p:cNvPr>
            <p:cNvCxnSpPr>
              <a:cxnSpLocks/>
            </p:cNvCxnSpPr>
            <p:nvPr/>
          </p:nvCxnSpPr>
          <p:spPr>
            <a:xfrm>
              <a:off x="2522716" y="3429000"/>
              <a:ext cx="0" cy="321945"/>
            </a:xfrm>
            <a:prstGeom prst="line">
              <a:avLst/>
            </a:prstGeom>
            <a:ln w="28575">
              <a:solidFill>
                <a:schemeClr val="accent1">
                  <a:lumMod val="75000"/>
                  <a:alpha val="50000"/>
                </a:schemeClr>
              </a:solidFill>
            </a:ln>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40E8908B-4B09-3D9F-7A0A-412BCB0B3034}"/>
                </a:ext>
              </a:extLst>
            </p:cNvPr>
            <p:cNvCxnSpPr>
              <a:cxnSpLocks/>
            </p:cNvCxnSpPr>
            <p:nvPr/>
          </p:nvCxnSpPr>
          <p:spPr>
            <a:xfrm>
              <a:off x="3953371" y="3429000"/>
              <a:ext cx="0" cy="321945"/>
            </a:xfrm>
            <a:prstGeom prst="line">
              <a:avLst/>
            </a:prstGeom>
            <a:ln w="28575">
              <a:solidFill>
                <a:schemeClr val="accent1">
                  <a:lumMod val="75000"/>
                  <a:alpha val="50000"/>
                </a:schemeClr>
              </a:solidFill>
            </a:ln>
          </p:spPr>
          <p:style>
            <a:lnRef idx="2">
              <a:schemeClr val="dk1"/>
            </a:lnRef>
            <a:fillRef idx="0">
              <a:schemeClr val="dk1"/>
            </a:fillRef>
            <a:effectRef idx="1">
              <a:schemeClr val="dk1"/>
            </a:effectRef>
            <a:fontRef idx="minor">
              <a:schemeClr val="tx1"/>
            </a:fontRef>
          </p:style>
        </p:cxnSp>
        <p:cxnSp>
          <p:nvCxnSpPr>
            <p:cNvPr id="28" name="Straight Connector 27">
              <a:extLst>
                <a:ext uri="{FF2B5EF4-FFF2-40B4-BE49-F238E27FC236}">
                  <a16:creationId xmlns:a16="http://schemas.microsoft.com/office/drawing/2014/main" id="{442C5951-41D5-7F0A-1D18-E923CD1EC408}"/>
                </a:ext>
              </a:extLst>
            </p:cNvPr>
            <p:cNvCxnSpPr>
              <a:cxnSpLocks/>
            </p:cNvCxnSpPr>
            <p:nvPr/>
          </p:nvCxnSpPr>
          <p:spPr>
            <a:xfrm>
              <a:off x="5380216" y="3429000"/>
              <a:ext cx="0" cy="321945"/>
            </a:xfrm>
            <a:prstGeom prst="line">
              <a:avLst/>
            </a:prstGeom>
            <a:ln w="28575">
              <a:solidFill>
                <a:schemeClr val="accent1">
                  <a:lumMod val="75000"/>
                  <a:alpha val="50000"/>
                </a:schemeClr>
              </a:solidFill>
            </a:ln>
          </p:spPr>
          <p:style>
            <a:lnRef idx="2">
              <a:schemeClr val="dk1"/>
            </a:lnRef>
            <a:fillRef idx="0">
              <a:schemeClr val="dk1"/>
            </a:fillRef>
            <a:effectRef idx="1">
              <a:schemeClr val="dk1"/>
            </a:effectRef>
            <a:fontRef idx="minor">
              <a:schemeClr val="tx1"/>
            </a:fontRef>
          </p:style>
        </p:cxnSp>
        <p:cxnSp>
          <p:nvCxnSpPr>
            <p:cNvPr id="29" name="Straight Connector 28">
              <a:extLst>
                <a:ext uri="{FF2B5EF4-FFF2-40B4-BE49-F238E27FC236}">
                  <a16:creationId xmlns:a16="http://schemas.microsoft.com/office/drawing/2014/main" id="{AD7ECC81-F8A1-1C08-9FF3-83D2815ACC6C}"/>
                </a:ext>
              </a:extLst>
            </p:cNvPr>
            <p:cNvCxnSpPr>
              <a:cxnSpLocks/>
            </p:cNvCxnSpPr>
            <p:nvPr/>
          </p:nvCxnSpPr>
          <p:spPr>
            <a:xfrm>
              <a:off x="6808609" y="3429000"/>
              <a:ext cx="0" cy="321945"/>
            </a:xfrm>
            <a:prstGeom prst="line">
              <a:avLst/>
            </a:prstGeom>
            <a:ln w="28575">
              <a:solidFill>
                <a:schemeClr val="accent1">
                  <a:lumMod val="75000"/>
                  <a:alpha val="50000"/>
                </a:schemeClr>
              </a:solidFill>
            </a:ln>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CBC533E9-149B-2FE1-16AF-3DA9D5D3900F}"/>
                </a:ext>
              </a:extLst>
            </p:cNvPr>
            <p:cNvCxnSpPr>
              <a:cxnSpLocks/>
            </p:cNvCxnSpPr>
            <p:nvPr/>
          </p:nvCxnSpPr>
          <p:spPr>
            <a:xfrm>
              <a:off x="8238629" y="3429000"/>
              <a:ext cx="0" cy="321945"/>
            </a:xfrm>
            <a:prstGeom prst="line">
              <a:avLst/>
            </a:prstGeom>
            <a:ln w="28575">
              <a:solidFill>
                <a:schemeClr val="accent1">
                  <a:lumMod val="75000"/>
                  <a:alpha val="50000"/>
                </a:schemeClr>
              </a:solidFill>
            </a:ln>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49A184D8-6951-7D83-549D-91175934DAC3}"/>
                </a:ext>
              </a:extLst>
            </p:cNvPr>
            <p:cNvCxnSpPr>
              <a:cxnSpLocks/>
            </p:cNvCxnSpPr>
            <p:nvPr/>
          </p:nvCxnSpPr>
          <p:spPr>
            <a:xfrm>
              <a:off x="9668649" y="3429000"/>
              <a:ext cx="0" cy="321945"/>
            </a:xfrm>
            <a:prstGeom prst="line">
              <a:avLst/>
            </a:prstGeom>
            <a:ln w="28575">
              <a:solidFill>
                <a:schemeClr val="accent1">
                  <a:lumMod val="75000"/>
                  <a:alpha val="50000"/>
                </a:schemeClr>
              </a:solidFill>
            </a:ln>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FBCEDE04-580E-9054-847C-C3918718A348}"/>
                </a:ext>
              </a:extLst>
            </p:cNvPr>
            <p:cNvCxnSpPr>
              <a:cxnSpLocks/>
            </p:cNvCxnSpPr>
            <p:nvPr/>
          </p:nvCxnSpPr>
          <p:spPr>
            <a:xfrm>
              <a:off x="11098034" y="3428999"/>
              <a:ext cx="0" cy="321945"/>
            </a:xfrm>
            <a:prstGeom prst="line">
              <a:avLst/>
            </a:prstGeom>
            <a:ln w="28575">
              <a:solidFill>
                <a:schemeClr val="accent1">
                  <a:lumMod val="75000"/>
                  <a:alpha val="50000"/>
                </a:schemeClr>
              </a:solidFill>
            </a:ln>
          </p:spPr>
          <p:style>
            <a:lnRef idx="2">
              <a:schemeClr val="dk1"/>
            </a:lnRef>
            <a:fillRef idx="0">
              <a:schemeClr val="dk1"/>
            </a:fillRef>
            <a:effectRef idx="1">
              <a:schemeClr val="dk1"/>
            </a:effectRef>
            <a:fontRef idx="minor">
              <a:schemeClr val="tx1"/>
            </a:fontRef>
          </p:style>
        </p:cxnSp>
      </p:grpSp>
      <p:cxnSp>
        <p:nvCxnSpPr>
          <p:cNvPr id="33" name="Straight Connector 32">
            <a:extLst>
              <a:ext uri="{FF2B5EF4-FFF2-40B4-BE49-F238E27FC236}">
                <a16:creationId xmlns:a16="http://schemas.microsoft.com/office/drawing/2014/main" id="{610476C9-6D51-0195-0146-C3FFD12BE62D}"/>
              </a:ext>
            </a:extLst>
          </p:cNvPr>
          <p:cNvCxnSpPr>
            <a:cxnSpLocks/>
          </p:cNvCxnSpPr>
          <p:nvPr/>
        </p:nvCxnSpPr>
        <p:spPr>
          <a:xfrm>
            <a:off x="6656070" y="2665094"/>
            <a:ext cx="967740" cy="0"/>
          </a:xfrm>
          <a:prstGeom prst="line">
            <a:avLst/>
          </a:prstGeom>
          <a:ln w="25400">
            <a:solidFill>
              <a:schemeClr val="tx2">
                <a:lumMod val="60000"/>
                <a:lumOff val="40000"/>
                <a:alpha val="50000"/>
              </a:schemeClr>
            </a:solidFill>
          </a:ln>
        </p:spPr>
        <p:style>
          <a:lnRef idx="2">
            <a:schemeClr val="dk1"/>
          </a:lnRef>
          <a:fillRef idx="0">
            <a:schemeClr val="dk1"/>
          </a:fillRef>
          <a:effectRef idx="1">
            <a:schemeClr val="dk1"/>
          </a:effectRef>
          <a:fontRef idx="minor">
            <a:schemeClr val="tx1"/>
          </a:fontRef>
        </p:style>
      </p:cxnSp>
      <p:grpSp>
        <p:nvGrpSpPr>
          <p:cNvPr id="46" name="Group 45">
            <a:extLst>
              <a:ext uri="{FF2B5EF4-FFF2-40B4-BE49-F238E27FC236}">
                <a16:creationId xmlns:a16="http://schemas.microsoft.com/office/drawing/2014/main" id="{B7B2CDAD-EFCE-BA56-D368-134B384DDF45}"/>
              </a:ext>
            </a:extLst>
          </p:cNvPr>
          <p:cNvGrpSpPr/>
          <p:nvPr/>
        </p:nvGrpSpPr>
        <p:grpSpPr>
          <a:xfrm>
            <a:off x="3952736" y="4263389"/>
            <a:ext cx="2855873" cy="321945"/>
            <a:chOff x="3952736" y="4263389"/>
            <a:chExt cx="2855873" cy="321945"/>
          </a:xfrm>
        </p:grpSpPr>
        <p:cxnSp>
          <p:nvCxnSpPr>
            <p:cNvPr id="35" name="Straight Connector 34">
              <a:extLst>
                <a:ext uri="{FF2B5EF4-FFF2-40B4-BE49-F238E27FC236}">
                  <a16:creationId xmlns:a16="http://schemas.microsoft.com/office/drawing/2014/main" id="{FADF83D5-055B-EC93-422E-ACE1257097BD}"/>
                </a:ext>
              </a:extLst>
            </p:cNvPr>
            <p:cNvCxnSpPr>
              <a:cxnSpLocks/>
            </p:cNvCxnSpPr>
            <p:nvPr/>
          </p:nvCxnSpPr>
          <p:spPr>
            <a:xfrm>
              <a:off x="6808609" y="4263389"/>
              <a:ext cx="0" cy="321945"/>
            </a:xfrm>
            <a:prstGeom prst="line">
              <a:avLst/>
            </a:prstGeom>
            <a:ln w="28575">
              <a:solidFill>
                <a:schemeClr val="accent1">
                  <a:lumMod val="75000"/>
                  <a:alpha val="35000"/>
                </a:schemeClr>
              </a:solidFill>
            </a:ln>
          </p:spPr>
          <p:style>
            <a:lnRef idx="2">
              <a:schemeClr val="dk1"/>
            </a:lnRef>
            <a:fillRef idx="0">
              <a:schemeClr val="dk1"/>
            </a:fillRef>
            <a:effectRef idx="1">
              <a:schemeClr val="dk1"/>
            </a:effectRef>
            <a:fontRef idx="minor">
              <a:schemeClr val="tx1"/>
            </a:fontRef>
          </p:style>
        </p:cxnSp>
        <p:cxnSp>
          <p:nvCxnSpPr>
            <p:cNvPr id="36" name="Straight Connector 35">
              <a:extLst>
                <a:ext uri="{FF2B5EF4-FFF2-40B4-BE49-F238E27FC236}">
                  <a16:creationId xmlns:a16="http://schemas.microsoft.com/office/drawing/2014/main" id="{53FF63E8-85DB-615B-DB14-942EA1E9416B}"/>
                </a:ext>
              </a:extLst>
            </p:cNvPr>
            <p:cNvCxnSpPr>
              <a:cxnSpLocks/>
            </p:cNvCxnSpPr>
            <p:nvPr/>
          </p:nvCxnSpPr>
          <p:spPr>
            <a:xfrm>
              <a:off x="3952736" y="4263389"/>
              <a:ext cx="0" cy="321945"/>
            </a:xfrm>
            <a:prstGeom prst="line">
              <a:avLst/>
            </a:prstGeom>
            <a:ln w="28575">
              <a:solidFill>
                <a:schemeClr val="accent1">
                  <a:lumMod val="75000"/>
                  <a:alpha val="35000"/>
                </a:schemeClr>
              </a:solidFill>
            </a:ln>
          </p:spPr>
          <p:style>
            <a:lnRef idx="2">
              <a:schemeClr val="dk1"/>
            </a:lnRef>
            <a:fillRef idx="0">
              <a:schemeClr val="dk1"/>
            </a:fillRef>
            <a:effectRef idx="1">
              <a:schemeClr val="dk1"/>
            </a:effectRef>
            <a:fontRef idx="minor">
              <a:schemeClr val="tx1"/>
            </a:fontRef>
          </p:style>
        </p:cxnSp>
      </p:grpSp>
      <p:grpSp>
        <p:nvGrpSpPr>
          <p:cNvPr id="37" name="Group 36">
            <a:extLst>
              <a:ext uri="{FF2B5EF4-FFF2-40B4-BE49-F238E27FC236}">
                <a16:creationId xmlns:a16="http://schemas.microsoft.com/office/drawing/2014/main" id="{41B79FF7-2C64-77D7-B95F-75BF207E1313}"/>
              </a:ext>
            </a:extLst>
          </p:cNvPr>
          <p:cNvGrpSpPr/>
          <p:nvPr/>
        </p:nvGrpSpPr>
        <p:grpSpPr>
          <a:xfrm>
            <a:off x="3913534" y="4544167"/>
            <a:ext cx="2932372" cy="82334"/>
            <a:chOff x="3913534" y="3310655"/>
            <a:chExt cx="2932372" cy="82334"/>
          </a:xfrm>
        </p:grpSpPr>
        <p:pic>
          <p:nvPicPr>
            <p:cNvPr id="40" name="Graphic 39">
              <a:extLst>
                <a:ext uri="{FF2B5EF4-FFF2-40B4-BE49-F238E27FC236}">
                  <a16:creationId xmlns:a16="http://schemas.microsoft.com/office/drawing/2014/main" id="{397B97AA-0372-2B53-16B7-0D3AFCD2C2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3909664" y="3314525"/>
              <a:ext cx="82334" cy="74594"/>
            </a:xfrm>
            <a:prstGeom prst="rect">
              <a:avLst/>
            </a:prstGeom>
          </p:spPr>
        </p:pic>
        <p:pic>
          <p:nvPicPr>
            <p:cNvPr id="45" name="Graphic 44">
              <a:extLst>
                <a:ext uri="{FF2B5EF4-FFF2-40B4-BE49-F238E27FC236}">
                  <a16:creationId xmlns:a16="http://schemas.microsoft.com/office/drawing/2014/main" id="{2679454B-64D2-CCC4-FBAC-8AA92A2260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6767442" y="3314525"/>
              <a:ext cx="82334" cy="74594"/>
            </a:xfrm>
            <a:prstGeom prst="rect">
              <a:avLst/>
            </a:prstGeom>
          </p:spPr>
        </p:pic>
      </p:grpSp>
      <p:grpSp>
        <p:nvGrpSpPr>
          <p:cNvPr id="53" name="Group 52">
            <a:extLst>
              <a:ext uri="{FF2B5EF4-FFF2-40B4-BE49-F238E27FC236}">
                <a16:creationId xmlns:a16="http://schemas.microsoft.com/office/drawing/2014/main" id="{B863BA64-63F1-6E9D-0300-E4515EAD98B7}"/>
              </a:ext>
            </a:extLst>
          </p:cNvPr>
          <p:cNvGrpSpPr/>
          <p:nvPr/>
        </p:nvGrpSpPr>
        <p:grpSpPr>
          <a:xfrm>
            <a:off x="6096000" y="1906228"/>
            <a:ext cx="0" cy="1332272"/>
            <a:chOff x="6096000" y="1906228"/>
            <a:chExt cx="0" cy="1332272"/>
          </a:xfrm>
        </p:grpSpPr>
        <p:cxnSp>
          <p:nvCxnSpPr>
            <p:cNvPr id="47" name="Straight Connector 46">
              <a:extLst>
                <a:ext uri="{FF2B5EF4-FFF2-40B4-BE49-F238E27FC236}">
                  <a16:creationId xmlns:a16="http://schemas.microsoft.com/office/drawing/2014/main" id="{D7DB4B58-3D57-A056-4503-4A96792AB4B7}"/>
                </a:ext>
              </a:extLst>
            </p:cNvPr>
            <p:cNvCxnSpPr>
              <a:cxnSpLocks/>
            </p:cNvCxnSpPr>
            <p:nvPr/>
          </p:nvCxnSpPr>
          <p:spPr>
            <a:xfrm>
              <a:off x="6096000" y="1906228"/>
              <a:ext cx="0" cy="379772"/>
            </a:xfrm>
            <a:prstGeom prst="line">
              <a:avLst/>
            </a:prstGeom>
            <a:ln w="48260">
              <a:solidFill>
                <a:schemeClr val="tx2">
                  <a:lumMod val="40000"/>
                  <a:lumOff val="60000"/>
                  <a:alpha val="70000"/>
                </a:schemeClr>
              </a:solidFill>
            </a:ln>
          </p:spPr>
          <p:style>
            <a:lnRef idx="2">
              <a:schemeClr val="dk1"/>
            </a:lnRef>
            <a:fillRef idx="0">
              <a:schemeClr val="dk1"/>
            </a:fillRef>
            <a:effectRef idx="1">
              <a:schemeClr val="dk1"/>
            </a:effectRef>
            <a:fontRef idx="minor">
              <a:schemeClr val="tx1"/>
            </a:fontRef>
          </p:style>
        </p:cxnSp>
        <p:cxnSp>
          <p:nvCxnSpPr>
            <p:cNvPr id="52" name="Straight Connector 51">
              <a:extLst>
                <a:ext uri="{FF2B5EF4-FFF2-40B4-BE49-F238E27FC236}">
                  <a16:creationId xmlns:a16="http://schemas.microsoft.com/office/drawing/2014/main" id="{69F00791-54C2-59C6-32E6-E5579F9F7026}"/>
                </a:ext>
              </a:extLst>
            </p:cNvPr>
            <p:cNvCxnSpPr>
              <a:cxnSpLocks/>
            </p:cNvCxnSpPr>
            <p:nvPr/>
          </p:nvCxnSpPr>
          <p:spPr>
            <a:xfrm>
              <a:off x="6096000" y="2858728"/>
              <a:ext cx="0" cy="379772"/>
            </a:xfrm>
            <a:prstGeom prst="line">
              <a:avLst/>
            </a:prstGeom>
            <a:ln w="48260">
              <a:solidFill>
                <a:schemeClr val="tx2">
                  <a:lumMod val="40000"/>
                  <a:lumOff val="60000"/>
                  <a:alpha val="70000"/>
                </a:schemeClr>
              </a:solidFill>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2499851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64F467CA-2A3F-CB14-F506-1495D1E1F66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35106" y="2847109"/>
            <a:ext cx="930212" cy="702885"/>
          </a:xfrm>
          <a:prstGeom prst="rect">
            <a:avLst/>
          </a:prstGeom>
        </p:spPr>
      </p:pic>
      <p:sp>
        <p:nvSpPr>
          <p:cNvPr id="2" name="Title 1">
            <a:extLst>
              <a:ext uri="{FF2B5EF4-FFF2-40B4-BE49-F238E27FC236}">
                <a16:creationId xmlns:a16="http://schemas.microsoft.com/office/drawing/2014/main" id="{1F93CA7B-6076-1579-CE12-C3A79D17BE9D}"/>
              </a:ext>
            </a:extLst>
          </p:cNvPr>
          <p:cNvSpPr>
            <a:spLocks noGrp="1"/>
          </p:cNvSpPr>
          <p:nvPr>
            <p:ph type="ctrTitle"/>
          </p:nvPr>
        </p:nvSpPr>
        <p:spPr/>
        <p:txBody>
          <a:bodyPr/>
          <a:lstStyle/>
          <a:p>
            <a:r>
              <a:rPr lang="en-US"/>
              <a:t>STANDARDS &amp; CERTIFICATIONS </a:t>
            </a:r>
          </a:p>
        </p:txBody>
      </p:sp>
      <p:sp>
        <p:nvSpPr>
          <p:cNvPr id="3" name="Subtitle 2">
            <a:extLst>
              <a:ext uri="{FF2B5EF4-FFF2-40B4-BE49-F238E27FC236}">
                <a16:creationId xmlns:a16="http://schemas.microsoft.com/office/drawing/2014/main" id="{D1C261A5-99AA-94BD-55F7-FE4C9C396FA4}"/>
              </a:ext>
            </a:extLst>
          </p:cNvPr>
          <p:cNvSpPr>
            <a:spLocks noGrp="1"/>
          </p:cNvSpPr>
          <p:nvPr>
            <p:ph type="subTitle" idx="1"/>
          </p:nvPr>
        </p:nvSpPr>
        <p:spPr/>
        <p:txBody>
          <a:bodyPr/>
          <a:lstStyle/>
          <a:p>
            <a:r>
              <a:rPr lang="en-US">
                <a:latin typeface="Encode Sans Medium" pitchFamily="2" charset="0"/>
              </a:rPr>
              <a:t>Driving responsible, customer-centric growth with global standards</a:t>
            </a:r>
          </a:p>
        </p:txBody>
      </p:sp>
      <p:sp>
        <p:nvSpPr>
          <p:cNvPr id="12" name="Text Placeholder 8">
            <a:extLst>
              <a:ext uri="{FF2B5EF4-FFF2-40B4-BE49-F238E27FC236}">
                <a16:creationId xmlns:a16="http://schemas.microsoft.com/office/drawing/2014/main" id="{AF446095-DD4F-8333-1179-A1AEDF7A644B}"/>
              </a:ext>
            </a:extLst>
          </p:cNvPr>
          <p:cNvSpPr txBox="1">
            <a:spLocks/>
          </p:cNvSpPr>
          <p:nvPr/>
        </p:nvSpPr>
        <p:spPr>
          <a:xfrm>
            <a:off x="2014537" y="4899742"/>
            <a:ext cx="3829219" cy="217450"/>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50">
                <a:solidFill>
                  <a:schemeClr val="accent6"/>
                </a:solidFill>
                <a:latin typeface="+mj-lt"/>
              </a:rPr>
              <a:t>Energy-Efficient Manufacturing Systems</a:t>
            </a:r>
          </a:p>
        </p:txBody>
      </p:sp>
      <p:sp>
        <p:nvSpPr>
          <p:cNvPr id="13" name="Text Placeholder 8">
            <a:extLst>
              <a:ext uri="{FF2B5EF4-FFF2-40B4-BE49-F238E27FC236}">
                <a16:creationId xmlns:a16="http://schemas.microsoft.com/office/drawing/2014/main" id="{79D360D5-59BB-93D4-9B61-C77CE877A718}"/>
              </a:ext>
            </a:extLst>
          </p:cNvPr>
          <p:cNvSpPr txBox="1">
            <a:spLocks/>
          </p:cNvSpPr>
          <p:nvPr/>
        </p:nvSpPr>
        <p:spPr>
          <a:xfrm>
            <a:off x="2187122" y="1281592"/>
            <a:ext cx="3829219" cy="241349"/>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50">
                <a:solidFill>
                  <a:schemeClr val="accent1">
                    <a:lumMod val="75000"/>
                  </a:schemeClr>
                </a:solidFill>
                <a:latin typeface="+mj-lt"/>
              </a:rPr>
              <a:t>Certified to International ISO Standards</a:t>
            </a:r>
          </a:p>
          <a:p>
            <a:pPr marL="0" indent="0">
              <a:buNone/>
            </a:pPr>
            <a:endParaRPr lang="en-US" sz="1050">
              <a:solidFill>
                <a:schemeClr val="accent1">
                  <a:lumMod val="75000"/>
                </a:schemeClr>
              </a:solidFill>
              <a:latin typeface="+mj-lt"/>
            </a:endParaRPr>
          </a:p>
        </p:txBody>
      </p:sp>
      <p:sp>
        <p:nvSpPr>
          <p:cNvPr id="14" name="Text Placeholder 8">
            <a:extLst>
              <a:ext uri="{FF2B5EF4-FFF2-40B4-BE49-F238E27FC236}">
                <a16:creationId xmlns:a16="http://schemas.microsoft.com/office/drawing/2014/main" id="{646D4CCA-47BA-6C3A-2688-4C1BE072D3BF}"/>
              </a:ext>
            </a:extLst>
          </p:cNvPr>
          <p:cNvSpPr txBox="1">
            <a:spLocks/>
          </p:cNvSpPr>
          <p:nvPr/>
        </p:nvSpPr>
        <p:spPr>
          <a:xfrm>
            <a:off x="2187122" y="1697990"/>
            <a:ext cx="1683837" cy="850392"/>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rPr>
              <a:t>Certifies our commitment to consistent quality, customer satisfaction, and continual improvement.</a:t>
            </a:r>
          </a:p>
        </p:txBody>
      </p:sp>
      <p:cxnSp>
        <p:nvCxnSpPr>
          <p:cNvPr id="4" name="Straight Connector 3">
            <a:extLst>
              <a:ext uri="{FF2B5EF4-FFF2-40B4-BE49-F238E27FC236}">
                <a16:creationId xmlns:a16="http://schemas.microsoft.com/office/drawing/2014/main" id="{E5610EF5-CD9F-2874-A876-2495D3E84F59}"/>
              </a:ext>
            </a:extLst>
          </p:cNvPr>
          <p:cNvCxnSpPr>
            <a:cxnSpLocks/>
          </p:cNvCxnSpPr>
          <p:nvPr/>
        </p:nvCxnSpPr>
        <p:spPr>
          <a:xfrm>
            <a:off x="383153" y="4572000"/>
            <a:ext cx="11425694" cy="0"/>
          </a:xfrm>
          <a:prstGeom prst="line">
            <a:avLst/>
          </a:prstGeom>
          <a:ln w="38100">
            <a:solidFill>
              <a:schemeClr val="accent6">
                <a:alpha val="70000"/>
              </a:schemeClr>
            </a:solidFill>
          </a:ln>
        </p:spPr>
        <p:style>
          <a:lnRef idx="2">
            <a:schemeClr val="dk1"/>
          </a:lnRef>
          <a:fillRef idx="0">
            <a:schemeClr val="dk1"/>
          </a:fillRef>
          <a:effectRef idx="1">
            <a:schemeClr val="dk1"/>
          </a:effectRef>
          <a:fontRef idx="minor">
            <a:schemeClr val="tx1"/>
          </a:fontRef>
        </p:style>
      </p:cxnSp>
      <p:pic>
        <p:nvPicPr>
          <p:cNvPr id="16" name="Picture 15">
            <a:extLst>
              <a:ext uri="{FF2B5EF4-FFF2-40B4-BE49-F238E27FC236}">
                <a16:creationId xmlns:a16="http://schemas.microsoft.com/office/drawing/2014/main" id="{E2E258D8-A52F-A061-BDEB-50713208CA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8869" y="2839595"/>
            <a:ext cx="1140749" cy="717911"/>
          </a:xfrm>
          <a:prstGeom prst="rect">
            <a:avLst/>
          </a:prstGeom>
        </p:spPr>
      </p:pic>
      <p:pic>
        <p:nvPicPr>
          <p:cNvPr id="18" name="Picture 17">
            <a:extLst>
              <a:ext uri="{FF2B5EF4-FFF2-40B4-BE49-F238E27FC236}">
                <a16:creationId xmlns:a16="http://schemas.microsoft.com/office/drawing/2014/main" id="{1A3DA77C-9774-C852-B547-510E32117E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3315" y="2913513"/>
            <a:ext cx="1467168" cy="499218"/>
          </a:xfrm>
          <a:prstGeom prst="rect">
            <a:avLst/>
          </a:prstGeom>
        </p:spPr>
      </p:pic>
      <p:pic>
        <p:nvPicPr>
          <p:cNvPr id="20" name="Picture 19">
            <a:extLst>
              <a:ext uri="{FF2B5EF4-FFF2-40B4-BE49-F238E27FC236}">
                <a16:creationId xmlns:a16="http://schemas.microsoft.com/office/drawing/2014/main" id="{02BE22E7-71A4-B08C-E578-A83456E8029F}"/>
              </a:ext>
            </a:extLst>
          </p:cNvPr>
          <p:cNvPicPr>
            <a:picLocks noChangeAspect="1"/>
          </p:cNvPicPr>
          <p:nvPr/>
        </p:nvPicPr>
        <p:blipFill>
          <a:blip r:embed="rId6">
            <a:extLst>
              <a:ext uri="{28A0092B-C50C-407E-A947-70E740481C1C}">
                <a14:useLocalDpi xmlns:a14="http://schemas.microsoft.com/office/drawing/2010/main" val="0"/>
              </a:ext>
            </a:extLst>
          </a:blip>
          <a:srcRect t="84081"/>
          <a:stretch>
            <a:fillRect/>
          </a:stretch>
        </p:blipFill>
        <p:spPr>
          <a:xfrm>
            <a:off x="5338829" y="3452324"/>
            <a:ext cx="1467168" cy="95510"/>
          </a:xfrm>
          <a:prstGeom prst="rect">
            <a:avLst/>
          </a:prstGeom>
        </p:spPr>
      </p:pic>
      <p:pic>
        <p:nvPicPr>
          <p:cNvPr id="22" name="Picture 21">
            <a:extLst>
              <a:ext uri="{FF2B5EF4-FFF2-40B4-BE49-F238E27FC236}">
                <a16:creationId xmlns:a16="http://schemas.microsoft.com/office/drawing/2014/main" id="{B0ADC072-1303-8272-8EA7-CCD892665D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66691" y="3071138"/>
            <a:ext cx="1529556" cy="447987"/>
          </a:xfrm>
          <a:prstGeom prst="rect">
            <a:avLst/>
          </a:prstGeom>
        </p:spPr>
      </p:pic>
      <p:sp>
        <p:nvSpPr>
          <p:cNvPr id="8" name="Text Placeholder 8">
            <a:extLst>
              <a:ext uri="{FF2B5EF4-FFF2-40B4-BE49-F238E27FC236}">
                <a16:creationId xmlns:a16="http://schemas.microsoft.com/office/drawing/2014/main" id="{3D536271-4219-044C-4E2E-050DB0F1B120}"/>
              </a:ext>
            </a:extLst>
          </p:cNvPr>
          <p:cNvSpPr txBox="1">
            <a:spLocks/>
          </p:cNvSpPr>
          <p:nvPr/>
        </p:nvSpPr>
        <p:spPr>
          <a:xfrm>
            <a:off x="2187122" y="1554947"/>
            <a:ext cx="1683837" cy="179987"/>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latin typeface="Encode Sans SC SemiBold" pitchFamily="2" charset="0"/>
              </a:rPr>
              <a:t>ISO 9001</a:t>
            </a:r>
            <a:endParaRPr lang="en-US">
              <a:solidFill>
                <a:schemeClr val="tx2"/>
              </a:solidFill>
            </a:endParaRPr>
          </a:p>
        </p:txBody>
      </p:sp>
      <p:sp>
        <p:nvSpPr>
          <p:cNvPr id="17" name="Text Placeholder 8">
            <a:extLst>
              <a:ext uri="{FF2B5EF4-FFF2-40B4-BE49-F238E27FC236}">
                <a16:creationId xmlns:a16="http://schemas.microsoft.com/office/drawing/2014/main" id="{1444908D-FEED-AE0B-80E3-1AE527FF9B2E}"/>
              </a:ext>
            </a:extLst>
          </p:cNvPr>
          <p:cNvSpPr txBox="1">
            <a:spLocks/>
          </p:cNvSpPr>
          <p:nvPr/>
        </p:nvSpPr>
        <p:spPr>
          <a:xfrm>
            <a:off x="5223862" y="1697990"/>
            <a:ext cx="1725578" cy="850392"/>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rPr>
              <a:t>Confirms our responsibility to manage environmental impact and promote sustainability.</a:t>
            </a:r>
          </a:p>
        </p:txBody>
      </p:sp>
      <p:sp>
        <p:nvSpPr>
          <p:cNvPr id="21" name="Text Placeholder 8">
            <a:extLst>
              <a:ext uri="{FF2B5EF4-FFF2-40B4-BE49-F238E27FC236}">
                <a16:creationId xmlns:a16="http://schemas.microsoft.com/office/drawing/2014/main" id="{F88C7598-90BD-9CC0-F0F0-4B333CE1286B}"/>
              </a:ext>
            </a:extLst>
          </p:cNvPr>
          <p:cNvSpPr txBox="1">
            <a:spLocks/>
          </p:cNvSpPr>
          <p:nvPr/>
        </p:nvSpPr>
        <p:spPr>
          <a:xfrm>
            <a:off x="5223862" y="1554947"/>
            <a:ext cx="1683837" cy="179987"/>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latin typeface="Encode Sans SC SemiBold" pitchFamily="2" charset="0"/>
              </a:rPr>
              <a:t>ISO 14001</a:t>
            </a:r>
            <a:endParaRPr lang="en-US">
              <a:solidFill>
                <a:schemeClr val="tx2"/>
              </a:solidFill>
            </a:endParaRPr>
          </a:p>
        </p:txBody>
      </p:sp>
      <p:sp>
        <p:nvSpPr>
          <p:cNvPr id="24" name="Text Placeholder 8">
            <a:extLst>
              <a:ext uri="{FF2B5EF4-FFF2-40B4-BE49-F238E27FC236}">
                <a16:creationId xmlns:a16="http://schemas.microsoft.com/office/drawing/2014/main" id="{361E1829-CCEA-070E-BAB0-4C19BDDA7045}"/>
              </a:ext>
            </a:extLst>
          </p:cNvPr>
          <p:cNvSpPr txBox="1">
            <a:spLocks/>
          </p:cNvSpPr>
          <p:nvPr/>
        </p:nvSpPr>
        <p:spPr>
          <a:xfrm>
            <a:off x="8247733" y="1693873"/>
            <a:ext cx="1602387" cy="850392"/>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rPr>
              <a:t>Ensures a safe and healthy workplace by minimizing risks and protecting people.</a:t>
            </a:r>
          </a:p>
        </p:txBody>
      </p:sp>
      <p:sp>
        <p:nvSpPr>
          <p:cNvPr id="26" name="Text Placeholder 8">
            <a:extLst>
              <a:ext uri="{FF2B5EF4-FFF2-40B4-BE49-F238E27FC236}">
                <a16:creationId xmlns:a16="http://schemas.microsoft.com/office/drawing/2014/main" id="{B9955DBB-B283-398B-EAB3-FD76940A06F9}"/>
              </a:ext>
            </a:extLst>
          </p:cNvPr>
          <p:cNvSpPr txBox="1">
            <a:spLocks/>
          </p:cNvSpPr>
          <p:nvPr/>
        </p:nvSpPr>
        <p:spPr>
          <a:xfrm>
            <a:off x="8247733" y="1550830"/>
            <a:ext cx="1683837" cy="179987"/>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latin typeface="Encode Sans SC SemiBold" pitchFamily="2" charset="0"/>
              </a:rPr>
              <a:t>ISO 45001</a:t>
            </a:r>
            <a:endParaRPr lang="en-US">
              <a:solidFill>
                <a:schemeClr val="tx2"/>
              </a:solidFill>
            </a:endParaRPr>
          </a:p>
        </p:txBody>
      </p:sp>
      <p:sp>
        <p:nvSpPr>
          <p:cNvPr id="28" name="Text Placeholder 8">
            <a:extLst>
              <a:ext uri="{FF2B5EF4-FFF2-40B4-BE49-F238E27FC236}">
                <a16:creationId xmlns:a16="http://schemas.microsoft.com/office/drawing/2014/main" id="{D952522E-A3D8-1720-B7BA-4E40635830C4}"/>
              </a:ext>
            </a:extLst>
          </p:cNvPr>
          <p:cNvSpPr txBox="1">
            <a:spLocks/>
          </p:cNvSpPr>
          <p:nvPr/>
        </p:nvSpPr>
        <p:spPr>
          <a:xfrm>
            <a:off x="1058294" y="3617867"/>
            <a:ext cx="1683837" cy="850392"/>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700" dirty="0">
                <a:solidFill>
                  <a:schemeClr val="tx2"/>
                </a:solidFill>
              </a:rPr>
              <a:t>Guarantees that packaging is safe for human health, protective throughout its lifecycle, and provides clear information to end users.</a:t>
            </a:r>
          </a:p>
        </p:txBody>
      </p:sp>
      <p:sp>
        <p:nvSpPr>
          <p:cNvPr id="30" name="Text Placeholder 8">
            <a:extLst>
              <a:ext uri="{FF2B5EF4-FFF2-40B4-BE49-F238E27FC236}">
                <a16:creationId xmlns:a16="http://schemas.microsoft.com/office/drawing/2014/main" id="{44B5CB67-0994-7F98-0D8C-B7C0582978F7}"/>
              </a:ext>
            </a:extLst>
          </p:cNvPr>
          <p:cNvSpPr txBox="1">
            <a:spLocks/>
          </p:cNvSpPr>
          <p:nvPr/>
        </p:nvSpPr>
        <p:spPr>
          <a:xfrm>
            <a:off x="3286025" y="3630236"/>
            <a:ext cx="1446439" cy="850392"/>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700" dirty="0">
                <a:solidFill>
                  <a:schemeClr val="tx2"/>
                </a:solidFill>
              </a:rPr>
              <a:t>Reflects our commitment to waste reduction, recycling, and responsible resource use.</a:t>
            </a:r>
          </a:p>
        </p:txBody>
      </p:sp>
      <p:sp>
        <p:nvSpPr>
          <p:cNvPr id="34" name="Text Placeholder 8">
            <a:extLst>
              <a:ext uri="{FF2B5EF4-FFF2-40B4-BE49-F238E27FC236}">
                <a16:creationId xmlns:a16="http://schemas.microsoft.com/office/drawing/2014/main" id="{99561F50-0068-F380-B7CB-9B5C3C7750A9}"/>
              </a:ext>
            </a:extLst>
          </p:cNvPr>
          <p:cNvSpPr txBox="1">
            <a:spLocks/>
          </p:cNvSpPr>
          <p:nvPr/>
        </p:nvSpPr>
        <p:spPr>
          <a:xfrm>
            <a:off x="7266691" y="3625399"/>
            <a:ext cx="1415845" cy="850392"/>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700" dirty="0">
                <a:solidFill>
                  <a:schemeClr val="tx2"/>
                </a:solidFill>
              </a:rPr>
              <a:t>Products tested and approved for use where fire safety is critical.</a:t>
            </a:r>
          </a:p>
        </p:txBody>
      </p:sp>
      <p:sp>
        <p:nvSpPr>
          <p:cNvPr id="36" name="Text Placeholder 8">
            <a:extLst>
              <a:ext uri="{FF2B5EF4-FFF2-40B4-BE49-F238E27FC236}">
                <a16:creationId xmlns:a16="http://schemas.microsoft.com/office/drawing/2014/main" id="{956601DB-63DF-F29E-09CB-643B1A2E09C1}"/>
              </a:ext>
            </a:extLst>
          </p:cNvPr>
          <p:cNvSpPr txBox="1">
            <a:spLocks/>
          </p:cNvSpPr>
          <p:nvPr/>
        </p:nvSpPr>
        <p:spPr>
          <a:xfrm>
            <a:off x="6208310" y="4899379"/>
            <a:ext cx="3829219" cy="217450"/>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50">
                <a:solidFill>
                  <a:schemeClr val="accent6"/>
                </a:solidFill>
                <a:latin typeface="+mj-lt"/>
              </a:rPr>
              <a:t>Signature Technology</a:t>
            </a:r>
          </a:p>
        </p:txBody>
      </p:sp>
      <p:sp>
        <p:nvSpPr>
          <p:cNvPr id="42" name="Text Placeholder 8">
            <a:extLst>
              <a:ext uri="{FF2B5EF4-FFF2-40B4-BE49-F238E27FC236}">
                <a16:creationId xmlns:a16="http://schemas.microsoft.com/office/drawing/2014/main" id="{D0FB1CC4-CB3A-DB2D-DC70-605A0219397F}"/>
              </a:ext>
            </a:extLst>
          </p:cNvPr>
          <p:cNvSpPr txBox="1">
            <a:spLocks/>
          </p:cNvSpPr>
          <p:nvPr/>
        </p:nvSpPr>
        <p:spPr>
          <a:xfrm>
            <a:off x="2568008" y="5590883"/>
            <a:ext cx="3230811" cy="894319"/>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rPr>
              <a:t>        Real-time process data monitoring and data logging for analysis, troubleshooting, and optimization.</a:t>
            </a:r>
          </a:p>
        </p:txBody>
      </p:sp>
      <p:sp>
        <p:nvSpPr>
          <p:cNvPr id="46" name="Text Placeholder 8">
            <a:extLst>
              <a:ext uri="{FF2B5EF4-FFF2-40B4-BE49-F238E27FC236}">
                <a16:creationId xmlns:a16="http://schemas.microsoft.com/office/drawing/2014/main" id="{0E558C0D-95F9-D607-E51A-1881A266FDDA}"/>
              </a:ext>
            </a:extLst>
          </p:cNvPr>
          <p:cNvSpPr txBox="1">
            <a:spLocks/>
          </p:cNvSpPr>
          <p:nvPr/>
        </p:nvSpPr>
        <p:spPr>
          <a:xfrm>
            <a:off x="2568008" y="5167390"/>
            <a:ext cx="3230811" cy="894319"/>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latin typeface="Encode Sans SemiBold" pitchFamily="2" charset="0"/>
              </a:rPr>
              <a:t>Fully automated production lines with SCADA systems achieving:</a:t>
            </a:r>
          </a:p>
        </p:txBody>
      </p:sp>
      <p:sp>
        <p:nvSpPr>
          <p:cNvPr id="48" name="Text Placeholder 8">
            <a:extLst>
              <a:ext uri="{FF2B5EF4-FFF2-40B4-BE49-F238E27FC236}">
                <a16:creationId xmlns:a16="http://schemas.microsoft.com/office/drawing/2014/main" id="{36B6E37E-7B9B-D6CB-FEB6-FE78EF4447C7}"/>
              </a:ext>
            </a:extLst>
          </p:cNvPr>
          <p:cNvSpPr txBox="1">
            <a:spLocks/>
          </p:cNvSpPr>
          <p:nvPr/>
        </p:nvSpPr>
        <p:spPr>
          <a:xfrm>
            <a:off x="6760483" y="5590883"/>
            <a:ext cx="3230811" cy="894319"/>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rPr>
              <a:t>        Supporting circular economy goals and reducing reliance on virgin materials, minimizing waste and environmental impact.</a:t>
            </a:r>
          </a:p>
        </p:txBody>
      </p:sp>
      <p:sp>
        <p:nvSpPr>
          <p:cNvPr id="50" name="Text Placeholder 8">
            <a:extLst>
              <a:ext uri="{FF2B5EF4-FFF2-40B4-BE49-F238E27FC236}">
                <a16:creationId xmlns:a16="http://schemas.microsoft.com/office/drawing/2014/main" id="{267CA181-B475-4806-2D1D-308BA8F7A47A}"/>
              </a:ext>
            </a:extLst>
          </p:cNvPr>
          <p:cNvSpPr txBox="1">
            <a:spLocks/>
          </p:cNvSpPr>
          <p:nvPr/>
        </p:nvSpPr>
        <p:spPr>
          <a:xfrm>
            <a:off x="6760483" y="5167390"/>
            <a:ext cx="3230811" cy="894319"/>
          </a:xfrm>
          <a:prstGeom prst="rect">
            <a:avLst/>
          </a:prstGeom>
        </p:spPr>
        <p:txBody>
          <a:bodyPr/>
          <a:lstStyle>
            <a:lvl1pPr marL="171450" indent="-171450" algn="l" defTabSz="914400" rtl="0" eaLnBrk="1" latinLnBrk="0" hangingPunct="1">
              <a:lnSpc>
                <a:spcPct val="90000"/>
              </a:lnSpc>
              <a:spcBef>
                <a:spcPts val="1000"/>
              </a:spcBef>
              <a:buFontTx/>
              <a:buBlip>
                <a:blip r:embed="rId3"/>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solidFill>
                  <a:schemeClr val="tx2"/>
                </a:solidFill>
                <a:latin typeface="Encode Sans SemiBold" pitchFamily="2" charset="0"/>
              </a:rPr>
              <a:t>Proprietary technology converting post-consumer PET into polyester polyol for insulation applications:</a:t>
            </a:r>
          </a:p>
        </p:txBody>
      </p:sp>
      <p:pic>
        <p:nvPicPr>
          <p:cNvPr id="52" name="Picture 51">
            <a:extLst>
              <a:ext uri="{FF2B5EF4-FFF2-40B4-BE49-F238E27FC236}">
                <a16:creationId xmlns:a16="http://schemas.microsoft.com/office/drawing/2014/main" id="{B327BF50-8080-B439-3E50-A178276317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07699" y="5678209"/>
            <a:ext cx="133350" cy="53233"/>
          </a:xfrm>
          <a:prstGeom prst="rect">
            <a:avLst/>
          </a:prstGeom>
        </p:spPr>
      </p:pic>
      <p:pic>
        <p:nvPicPr>
          <p:cNvPr id="54" name="Picture 53">
            <a:extLst>
              <a:ext uri="{FF2B5EF4-FFF2-40B4-BE49-F238E27FC236}">
                <a16:creationId xmlns:a16="http://schemas.microsoft.com/office/drawing/2014/main" id="{DCFBDBEF-5832-C138-73A9-347860587B0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17319" y="5678208"/>
            <a:ext cx="133350" cy="53233"/>
          </a:xfrm>
          <a:prstGeom prst="rect">
            <a:avLst/>
          </a:prstGeom>
        </p:spPr>
      </p:pic>
      <p:sp>
        <p:nvSpPr>
          <p:cNvPr id="6" name="Text Placeholder 8">
            <a:extLst>
              <a:ext uri="{FF2B5EF4-FFF2-40B4-BE49-F238E27FC236}">
                <a16:creationId xmlns:a16="http://schemas.microsoft.com/office/drawing/2014/main" id="{BB741C79-F542-B29A-A86D-5275DFE8EF85}"/>
              </a:ext>
            </a:extLst>
          </p:cNvPr>
          <p:cNvSpPr txBox="1">
            <a:spLocks/>
          </p:cNvSpPr>
          <p:nvPr/>
        </p:nvSpPr>
        <p:spPr>
          <a:xfrm>
            <a:off x="9226430" y="3625399"/>
            <a:ext cx="1683837" cy="850392"/>
          </a:xfrm>
          <a:prstGeom prst="rect">
            <a:avLst/>
          </a:prstGeom>
        </p:spPr>
        <p:txBody>
          <a:bodyPr/>
          <a:lstStyle>
            <a:lvl1pPr marL="171450" indent="-171450" algn="l" defTabSz="914400" rtl="0" eaLnBrk="1" latinLnBrk="0" hangingPunct="1">
              <a:lnSpc>
                <a:spcPct val="90000"/>
              </a:lnSpc>
              <a:spcBef>
                <a:spcPts val="1000"/>
              </a:spcBef>
              <a:buFontTx/>
              <a:buBlip>
                <a:blip r:embed="rId9"/>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700" dirty="0">
                <a:solidFill>
                  <a:schemeClr val="tx2"/>
                </a:solidFill>
              </a:rPr>
              <a:t>Supports recyclable packaging design and reflects our commitment to circularity and responsible material choices</a:t>
            </a:r>
          </a:p>
        </p:txBody>
      </p:sp>
      <p:pic>
        <p:nvPicPr>
          <p:cNvPr id="10" name="Picture 9">
            <a:extLst>
              <a:ext uri="{FF2B5EF4-FFF2-40B4-BE49-F238E27FC236}">
                <a16:creationId xmlns:a16="http://schemas.microsoft.com/office/drawing/2014/main" id="{BCE77010-A03E-D8E7-1E5D-AD42CBB83BD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42118" y="3119785"/>
            <a:ext cx="1287612" cy="350691"/>
          </a:xfrm>
          <a:prstGeom prst="rect">
            <a:avLst/>
          </a:prstGeom>
        </p:spPr>
      </p:pic>
      <p:sp>
        <p:nvSpPr>
          <p:cNvPr id="35" name="Text Placeholder 8">
            <a:extLst>
              <a:ext uri="{FF2B5EF4-FFF2-40B4-BE49-F238E27FC236}">
                <a16:creationId xmlns:a16="http://schemas.microsoft.com/office/drawing/2014/main" id="{3E619A3B-C6F8-CD99-B640-61CB35D13158}"/>
              </a:ext>
            </a:extLst>
          </p:cNvPr>
          <p:cNvSpPr txBox="1">
            <a:spLocks/>
          </p:cNvSpPr>
          <p:nvPr/>
        </p:nvSpPr>
        <p:spPr>
          <a:xfrm>
            <a:off x="5276358" y="3627021"/>
            <a:ext cx="1446439" cy="850392"/>
          </a:xfrm>
          <a:prstGeom prst="rect">
            <a:avLst/>
          </a:prstGeom>
        </p:spPr>
        <p:txBody>
          <a:bodyPr/>
          <a:lstStyle>
            <a:lvl1pPr marL="171450" indent="-171450" algn="l" defTabSz="914400" rtl="0" eaLnBrk="1" latinLnBrk="0" hangingPunct="1">
              <a:lnSpc>
                <a:spcPct val="90000"/>
              </a:lnSpc>
              <a:spcBef>
                <a:spcPts val="1000"/>
              </a:spcBef>
              <a:buFontTx/>
              <a:buBlip>
                <a:blip r:embed="rId9"/>
              </a:buBlip>
              <a:defRPr sz="900" kern="1200">
                <a:solidFill>
                  <a:srgbClr val="3338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700" dirty="0">
                <a:solidFill>
                  <a:schemeClr val="tx2"/>
                </a:solidFill>
              </a:rPr>
              <a:t>Confirms our commitment to sustainable practices, ethical sourcing, and supply chain integrity.</a:t>
            </a:r>
          </a:p>
        </p:txBody>
      </p:sp>
    </p:spTree>
    <p:extLst>
      <p:ext uri="{BB962C8B-B14F-4D97-AF65-F5344CB8AC3E}">
        <p14:creationId xmlns:p14="http://schemas.microsoft.com/office/powerpoint/2010/main" val="405882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1595721-D5BB-4BB3-1B36-A043F57C34EE}"/>
              </a:ext>
            </a:extLst>
          </p:cNvPr>
          <p:cNvSpPr>
            <a:spLocks noGrp="1"/>
          </p:cNvSpPr>
          <p:nvPr>
            <p:ph type="body" sz="quarter" idx="12"/>
          </p:nvPr>
        </p:nvSpPr>
        <p:spPr/>
        <p:txBody>
          <a:bodyPr numCol="1"/>
          <a:lstStyle/>
          <a:p>
            <a:pPr marL="0" indent="0" algn="just">
              <a:buNone/>
            </a:pPr>
            <a:r>
              <a:rPr lang="en-US"/>
              <a:t>Our strategy is simple: Remain geographically and strategically close to customers; value relationships before transactions; maintain product, people and approach consistency; and foster responsible entrepreneurship and partnerships. This creates a unique value proposition for customers, suppliers and stakeholders at large and the confidence that they can rely on BCI as their </a:t>
            </a:r>
            <a:r>
              <a:rPr lang="en-US">
                <a:solidFill>
                  <a:schemeClr val="accent3"/>
                </a:solidFill>
                <a:latin typeface="+mj-lt"/>
              </a:rPr>
              <a:t>Partner for Life.</a:t>
            </a:r>
          </a:p>
          <a:p>
            <a:pPr marL="0" indent="0" algn="just">
              <a:buNone/>
            </a:pPr>
            <a:endParaRPr lang="en-US"/>
          </a:p>
          <a:p>
            <a:pPr marL="0" indent="0" algn="l">
              <a:buNone/>
            </a:pPr>
            <a:r>
              <a:rPr lang="en-US" sz="1100">
                <a:solidFill>
                  <a:schemeClr val="bg2"/>
                </a:solidFill>
                <a:latin typeface="+mj-lt"/>
              </a:rPr>
              <a:t>Dr. Ihsan Baalbaki</a:t>
            </a:r>
            <a:br>
              <a:rPr lang="en-US" sz="1100">
                <a:solidFill>
                  <a:schemeClr val="bg2"/>
                </a:solidFill>
                <a:latin typeface="+mj-lt"/>
              </a:rPr>
            </a:br>
            <a:r>
              <a:rPr lang="en-US" sz="1100">
                <a:solidFill>
                  <a:schemeClr val="bg2"/>
                </a:solidFill>
                <a:latin typeface="+mj-lt"/>
              </a:rPr>
              <a:t>Group Chairman</a:t>
            </a:r>
          </a:p>
        </p:txBody>
      </p:sp>
      <p:pic>
        <p:nvPicPr>
          <p:cNvPr id="6" name="Picture Placeholder 5">
            <a:extLst>
              <a:ext uri="{FF2B5EF4-FFF2-40B4-BE49-F238E27FC236}">
                <a16:creationId xmlns:a16="http://schemas.microsoft.com/office/drawing/2014/main" id="{A2CFFCB6-59CF-E8CA-832E-5CC176E06CE8}"/>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t="969" b="969"/>
          <a:stretch/>
        </p:blipFill>
        <p:spPr>
          <a:prstGeom prst="rect">
            <a:avLst/>
          </a:prstGeom>
        </p:spPr>
      </p:pic>
    </p:spTree>
    <p:extLst>
      <p:ext uri="{BB962C8B-B14F-4D97-AF65-F5344CB8AC3E}">
        <p14:creationId xmlns:p14="http://schemas.microsoft.com/office/powerpoint/2010/main" val="2642751728"/>
      </p:ext>
    </p:extLst>
  </p:cSld>
  <p:clrMapOvr>
    <a:masterClrMapping/>
  </p:clrMapOvr>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3F3D3D"/>
      </a:dk2>
      <a:lt2>
        <a:srgbClr val="D9D8D8"/>
      </a:lt2>
      <a:accent1>
        <a:srgbClr val="1B75BB"/>
      </a:accent1>
      <a:accent2>
        <a:srgbClr val="009DDA"/>
      </a:accent2>
      <a:accent3>
        <a:srgbClr val="FCB813"/>
      </a:accent3>
      <a:accent4>
        <a:srgbClr val="F58A1F"/>
      </a:accent4>
      <a:accent5>
        <a:srgbClr val="D80E80"/>
      </a:accent5>
      <a:accent6>
        <a:srgbClr val="7FB942"/>
      </a:accent6>
      <a:hlink>
        <a:srgbClr val="3F3D3D"/>
      </a:hlink>
      <a:folHlink>
        <a:srgbClr val="D9D8D8"/>
      </a:folHlink>
    </a:clrScheme>
    <a:fontScheme name="Custom 14">
      <a:majorFont>
        <a:latin typeface="Encode Sans Black"/>
        <a:ea typeface=""/>
        <a:cs typeface=""/>
      </a:majorFont>
      <a:minorFont>
        <a:latin typeface="Encod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050" b="1" dirty="0">
            <a:solidFill>
              <a:schemeClr val="accent2"/>
            </a:solidFill>
            <a:latin typeface="+mj-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VER">
  <a:themeElements>
    <a:clrScheme name="Custom 5">
      <a:dk1>
        <a:sysClr val="windowText" lastClr="000000"/>
      </a:dk1>
      <a:lt1>
        <a:sysClr val="window" lastClr="FFFFFF"/>
      </a:lt1>
      <a:dk2>
        <a:srgbClr val="3F3D3D"/>
      </a:dk2>
      <a:lt2>
        <a:srgbClr val="D9D8D8"/>
      </a:lt2>
      <a:accent1>
        <a:srgbClr val="1B75BB"/>
      </a:accent1>
      <a:accent2>
        <a:srgbClr val="009DDA"/>
      </a:accent2>
      <a:accent3>
        <a:srgbClr val="FCB813"/>
      </a:accent3>
      <a:accent4>
        <a:srgbClr val="F58A1F"/>
      </a:accent4>
      <a:accent5>
        <a:srgbClr val="D80E80"/>
      </a:accent5>
      <a:accent6>
        <a:srgbClr val="7FB942"/>
      </a:accent6>
      <a:hlink>
        <a:srgbClr val="3F3D3D"/>
      </a:hlink>
      <a:folHlink>
        <a:srgbClr val="D9D8D8"/>
      </a:folHlink>
    </a:clrScheme>
    <a:fontScheme name="Custom 14">
      <a:majorFont>
        <a:latin typeface="Encode Sans Black"/>
        <a:ea typeface=""/>
        <a:cs typeface=""/>
      </a:majorFont>
      <a:minorFont>
        <a:latin typeface="Encod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050" b="1" dirty="0">
            <a:solidFill>
              <a:schemeClr val="accent2"/>
            </a:solidFill>
            <a:latin typeface="+mj-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A1CAD3F6B14D4C9B51BFC2DDA4528B" ma:contentTypeVersion="12" ma:contentTypeDescription="Create a new document." ma:contentTypeScope="" ma:versionID="6ca51525f7f48c927dca00c13f7bc5fa">
  <xsd:schema xmlns:xsd="http://www.w3.org/2001/XMLSchema" xmlns:xs="http://www.w3.org/2001/XMLSchema" xmlns:p="http://schemas.microsoft.com/office/2006/metadata/properties" xmlns:ns2="81f46fe1-7f95-42be-894c-120f09fb3d5e" xmlns:ns3="326eff0d-e108-40e2-840e-159da1771151" targetNamespace="http://schemas.microsoft.com/office/2006/metadata/properties" ma:root="true" ma:fieldsID="6c09847ed224471e6f223a05feb02ce8" ns2:_="" ns3:_="">
    <xsd:import namespace="81f46fe1-7f95-42be-894c-120f09fb3d5e"/>
    <xsd:import namespace="326eff0d-e108-40e2-840e-159da177115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f46fe1-7f95-42be-894c-120f09fb3d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971899b-67f9-4b85-b59e-3588714814ea"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6eff0d-e108-40e2-840e-159da177115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1a64a17f-31cf-4d40-a42d-34d717f11701}" ma:internalName="TaxCatchAll" ma:showField="CatchAllData" ma:web="326eff0d-e108-40e2-840e-159da17711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1f46fe1-7f95-42be-894c-120f09fb3d5e">
      <Terms xmlns="http://schemas.microsoft.com/office/infopath/2007/PartnerControls"/>
    </lcf76f155ced4ddcb4097134ff3c332f>
    <TaxCatchAll xmlns="326eff0d-e108-40e2-840e-159da1771151" xsi:nil="true"/>
  </documentManagement>
</p:properties>
</file>

<file path=customXml/itemProps1.xml><?xml version="1.0" encoding="utf-8"?>
<ds:datastoreItem xmlns:ds="http://schemas.openxmlformats.org/officeDocument/2006/customXml" ds:itemID="{E44B380F-467B-4400-B4BA-BD27D527A286}">
  <ds:schemaRefs>
    <ds:schemaRef ds:uri="326eff0d-e108-40e2-840e-159da1771151"/>
    <ds:schemaRef ds:uri="81f46fe1-7f95-42be-894c-120f09fb3d5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33F1EF9-B5D5-415F-983A-BAE691179D31}">
  <ds:schemaRefs>
    <ds:schemaRef ds:uri="http://schemas.microsoft.com/sharepoint/v3/contenttype/forms"/>
  </ds:schemaRefs>
</ds:datastoreItem>
</file>

<file path=customXml/itemProps3.xml><?xml version="1.0" encoding="utf-8"?>
<ds:datastoreItem xmlns:ds="http://schemas.openxmlformats.org/officeDocument/2006/customXml" ds:itemID="{ECE6CC02-29F1-46B3-82A9-0AC855A76A45}">
  <ds:schemaRefs>
    <ds:schemaRef ds:uri="326eff0d-e108-40e2-840e-159da1771151"/>
    <ds:schemaRef ds:uri="81f46fe1-7f95-42be-894c-120f09fb3d5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186</TotalTime>
  <Words>4110</Words>
  <Application>Microsoft Office PowerPoint</Application>
  <PresentationFormat>Widescreen</PresentationFormat>
  <Paragraphs>497</Paragraphs>
  <Slides>23</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Encode Sans SemiBold</vt:lpstr>
      <vt:lpstr>Calibri</vt:lpstr>
      <vt:lpstr>Encode Sans Black</vt:lpstr>
      <vt:lpstr>Encode Sans Medium</vt:lpstr>
      <vt:lpstr>Play</vt:lpstr>
      <vt:lpstr>Encode Sans</vt:lpstr>
      <vt:lpstr>Arial</vt:lpstr>
      <vt:lpstr>Encode Sans SC SemiBold</vt:lpstr>
      <vt:lpstr>Office Theme</vt:lpstr>
      <vt:lpstr>COVER</vt:lpstr>
      <vt:lpstr>PowerPoint Presentation</vt:lpstr>
      <vt:lpstr>PowerPoint Presentation</vt:lpstr>
      <vt:lpstr>WHERE IT ALL BEGAN              </vt:lpstr>
      <vt:lpstr>WHAT GUIDES US </vt:lpstr>
      <vt:lpstr>OUR JOURNEY</vt:lpstr>
      <vt:lpstr>OUR JOURNEY</vt:lpstr>
      <vt:lpstr>OUR JOURNEY</vt:lpstr>
      <vt:lpstr>OUR JOURNEY</vt:lpstr>
      <vt:lpstr>INDUSTRIES WE SERVE </vt:lpstr>
      <vt:lpstr>WHY IT MATTERS</vt:lpstr>
      <vt:lpstr>WHY IT MATTERS</vt:lpstr>
      <vt:lpstr>OUR SOLUTIONS          </vt:lpstr>
      <vt:lpstr>OUR ASSET FOOTPRINT</vt:lpstr>
      <vt:lpstr>OUR ASSET FOOTPRINT</vt:lpstr>
      <vt:lpstr>OUR NETWORK</vt:lpstr>
      <vt:lpstr>OUR NETWORK </vt:lpstr>
      <vt:lpstr>LEADERSHIP &amp; TEAMS - Executive Committee</vt:lpstr>
      <vt:lpstr>LEADERSHIP &amp; TEAMS - Group Management Team</vt:lpstr>
      <vt:lpstr>LEADERSHIP &amp; TEAMS - Group Management Team</vt:lpstr>
      <vt:lpstr>GOVERNANCE &amp; STRUCTURE - Supervisory Board</vt:lpstr>
      <vt:lpstr>GOVERNANCE &amp; STRUCTURE</vt:lpstr>
      <vt:lpstr>STANDARDS &amp; CERTIFICATIONS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lmn11@mail.aub.edu</dc:creator>
  <cp:lastModifiedBy>Zeina Makarem</cp:lastModifiedBy>
  <cp:revision>61</cp:revision>
  <dcterms:created xsi:type="dcterms:W3CDTF">2025-08-13T13:36:44Z</dcterms:created>
  <dcterms:modified xsi:type="dcterms:W3CDTF">2026-10-27T09:20:48Z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0x010100C9A1CAD3F6B14D4C9B51BFC2DDA4528B</vt:lpwstr>
  </property>
  <property fmtid="{D5CDD505-2E9C-101B-9397-08002B2CF9AE}" pid="3" name="MediaServiceImageTags">
    <vt:lpwstr/>
  </property>
</Properties>
</file>